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</p:sldMasterIdLst>
  <p:notesMasterIdLst>
    <p:notesMasterId r:id="rId23"/>
  </p:notesMasterIdLst>
  <p:sldIdLst>
    <p:sldId id="256" r:id="rId3"/>
    <p:sldId id="280" r:id="rId4"/>
    <p:sldId id="272" r:id="rId5"/>
    <p:sldId id="279" r:id="rId6"/>
    <p:sldId id="273" r:id="rId7"/>
    <p:sldId id="274" r:id="rId8"/>
    <p:sldId id="260" r:id="rId9"/>
    <p:sldId id="282" r:id="rId10"/>
    <p:sldId id="258" r:id="rId11"/>
    <p:sldId id="265" r:id="rId12"/>
    <p:sldId id="297" r:id="rId13"/>
    <p:sldId id="259" r:id="rId14"/>
    <p:sldId id="298" r:id="rId15"/>
    <p:sldId id="277" r:id="rId16"/>
    <p:sldId id="295" r:id="rId17"/>
    <p:sldId id="294" r:id="rId18"/>
    <p:sldId id="291" r:id="rId19"/>
    <p:sldId id="261" r:id="rId20"/>
    <p:sldId id="293" r:id="rId21"/>
    <p:sldId id="299" r:id="rId22"/>
  </p:sldIdLst>
  <p:sldSz cx="12192000" cy="6858000"/>
  <p:notesSz cx="6858000" cy="9144000"/>
  <p:embeddedFontLst>
    <p:embeddedFont>
      <p:font typeface="Apple SD 산돌고딕 Neo Thin" panose="02000300000000000000" charset="-127"/>
      <p:regular r:id="rId24"/>
    </p:embeddedFont>
    <p:embeddedFont>
      <p:font typeface="Apple SD Gothic Neo Bold" panose="02000300000000000000" pitchFamily="2" charset="-127"/>
      <p:bold r:id="rId25"/>
    </p:embeddedFont>
    <p:embeddedFont>
      <p:font typeface="Apple SD 산돌고딕 Neo Light" panose="02000300000000000000" pitchFamily="2" charset="-127"/>
      <p:regular r:id="rId26"/>
    </p:embeddedFont>
    <p:embeddedFont>
      <p:font typeface="Apple SD 산돌고딕 Neo Regular" panose="02000300000000000000" pitchFamily="2" charset="-127"/>
      <p:regular r:id="rId27"/>
    </p:embeddedFont>
    <p:embeddedFont>
      <p:font typeface="Futura Bk BT" panose="020B0502020204020303" pitchFamily="34" charset="0"/>
      <p:regular r:id="rId28"/>
      <p:italic r:id="rId29"/>
    </p:embeddedFont>
    <p:embeddedFont>
      <p:font typeface="Futura Hv BT" panose="020B0702020204020204" pitchFamily="34" charset="0"/>
      <p:regular r:id="rId30"/>
      <p:italic r:id="rId31"/>
    </p:embeddedFont>
    <p:embeddedFont>
      <p:font typeface="Futura Lt BT" panose="020B0402020204020303" pitchFamily="34" charset="0"/>
      <p:regular r:id="rId32"/>
      <p:italic r:id="rId33"/>
    </p:embeddedFont>
    <p:embeddedFont>
      <p:font typeface="Futura Md BT" panose="020B0602020204020303" pitchFamily="34" charset="0"/>
      <p:regular r:id="rId34"/>
      <p:italic r:id="rId35"/>
      <p:boldItalic r:id="rId36"/>
    </p:embeddedFont>
    <p:embeddedFont>
      <p:font typeface="나눔스퀘어" panose="020B0600000101010101" pitchFamily="50" charset="-127"/>
      <p:regular r:id="rId37"/>
    </p:embeddedFont>
    <p:embeddedFont>
      <p:font typeface="나눔스퀘어 Bold" panose="020B0600000101010101" pitchFamily="50" charset="-127"/>
      <p:bold r:id="rId38"/>
    </p:embeddedFont>
    <p:embeddedFont>
      <p:font typeface="나눔스퀘어 ExtraBold" panose="020B0600000101010101" pitchFamily="50" charset="-127"/>
      <p:bold r:id="rId39"/>
    </p:embeddedFont>
    <p:embeddedFont>
      <p:font typeface="나눔스퀘어라운드 Regular" panose="020B0600000101010101" pitchFamily="50" charset="-127"/>
      <p:regular r:id="rId40"/>
    </p:embeddedFont>
    <p:embeddedFont>
      <p:font typeface="맑은 고딕" panose="020B0503020000020004" pitchFamily="50" charset="-127"/>
      <p:regular r:id="rId41"/>
      <p:bold r:id="rId4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D9E1E8"/>
    <a:srgbClr val="9FB3C5"/>
    <a:srgbClr val="9BAEC8"/>
    <a:srgbClr val="F7F7F7"/>
    <a:srgbClr val="282C37"/>
    <a:srgbClr val="98ACC7"/>
    <a:srgbClr val="AFB5C5"/>
    <a:srgbClr val="E6E6E6"/>
    <a:srgbClr val="656E89"/>
    <a:srgbClr val="49506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01" autoAdjust="0"/>
    <p:restoredTop sz="95186" autoAdjust="0"/>
  </p:normalViewPr>
  <p:slideViewPr>
    <p:cSldViewPr snapToGrid="0" showGuides="1">
      <p:cViewPr>
        <p:scale>
          <a:sx n="75" d="100"/>
          <a:sy n="75" d="100"/>
        </p:scale>
        <p:origin x="43" y="43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19.xml"/><Relationship Id="rId34" Type="http://schemas.openxmlformats.org/officeDocument/2006/relationships/font" Target="fonts/font11.fntdata"/><Relationship Id="rId42" Type="http://schemas.openxmlformats.org/officeDocument/2006/relationships/font" Target="fonts/font19.fntdata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8.fntdata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openxmlformats.org/officeDocument/2006/relationships/tableStyles" Target="tableStyles.xml"/><Relationship Id="rId20" Type="http://schemas.openxmlformats.org/officeDocument/2006/relationships/slide" Target="slides/slide18.xml"/><Relationship Id="rId41" Type="http://schemas.openxmlformats.org/officeDocument/2006/relationships/font" Target="fonts/font18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FD5465-2FFF-4156-9656-1F95E24D06FB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A4FB07-BBD5-4848-B909-A284BA0964D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941869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C82D6D-04E4-4FF2-876D-B20FA61D6EA8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02471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AC82D6D-04E4-4FF2-876D-B20FA61D6EA8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043964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A32F00-7A26-45DC-86AE-B6619BA331C9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1847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B2068A-A1FF-44C0-8D2D-8F52629F2B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9104016-B4DD-46D1-A962-C26F4A9591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D20BBA-787D-4AD7-803D-3AA8E4DE0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52252-4797-4FB7-A3B0-07C4CB265873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37C04CC-68C2-4B96-8C0F-0333A622C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EBD2A9-CF5A-4C73-8E1E-D81B721148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C9B5-7EB9-43B3-9082-E70D4C764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649122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65F673-574A-484F-B3D2-A25D2491D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755F830-3FBA-44CC-B968-5D2F9D4CAB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ED9BC8-AC57-4296-A703-94BB195380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52252-4797-4FB7-A3B0-07C4CB265873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C7C802-79F3-4276-85B6-C02303081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3C73F9F-7890-4716-BEF2-725271628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C9B5-7EB9-43B3-9082-E70D4C764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9374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35C287A-7D1C-44CF-820F-DB6D9E7F50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3AE5E1E-6765-40E8-9E7E-D8DFBA2D40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AB17D7-B397-4361-A2D0-7FC49E5CD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52252-4797-4FB7-A3B0-07C4CB265873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F62654-9880-4285-8D75-A4ABAADFF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9CECD5-C47C-413D-89A0-72348D1D1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C9B5-7EB9-43B3-9082-E70D4C764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09204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4C4052-CA57-41CE-8CDB-87AA3200F8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B256834-64A4-43A7-960F-33EE68EC81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36B07CB-FFB1-44A3-8B08-0EDF7F262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FF041-3098-46BA-A36B-8B7A5A77D20B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D107EA9-A9AA-490F-8BEA-73021EE8B9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E7C386-66DF-4829-BFF2-EC8676303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AF18D-17DE-4CF4-B9F5-C0AA65B569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89454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CEE733-A6F0-44F0-A0DC-85A5FF8E7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59A2115-8956-4B72-B283-9B5178C6D1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95F1C97-BD21-4762-AA56-7F8D4F4913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FF041-3098-46BA-A36B-8B7A5A77D20B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B3FF6E5-4EDA-4682-844C-8357491A7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84724B2-59BF-470A-856D-0C3397BB46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AF18D-17DE-4CF4-B9F5-C0AA65B569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7286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B880FC-B0B2-4B59-A051-73A169F02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494AECB-B8C0-4EFE-AA37-0F450EEA1E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5E3FC9-035E-487F-83D5-5CD769719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FF041-3098-46BA-A36B-8B7A5A77D20B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9269FC2-3F1F-4ADA-B662-624C0CD609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6F4F17-E760-4759-9B44-63D454401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AF18D-17DE-4CF4-B9F5-C0AA65B569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30718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88FD3EF-2551-4001-82FD-7B2A00997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3AF0BFF-5E98-4BAA-BCFD-23DABECC2B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05AB1EA-9548-414C-9CCF-3873D5313D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06FCAB-6151-4E8A-B9C1-B803BF50F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FF041-3098-46BA-A36B-8B7A5A77D20B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414D4D3-B424-4256-8F91-09BE8B60F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ED6F19-77D3-43F3-88E3-86728228CA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AF18D-17DE-4CF4-B9F5-C0AA65B569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4853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31957F-5A04-4B91-9D5B-AB82E72D1D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C16E73A-3B92-4CAD-BE3A-D4A4BD0AC8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EE2B4A-5EBE-45E0-964D-0610A3F7AA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E44B6C6-00FD-4204-ADC6-DE4ECF5FB8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D26956B-CE93-4F7B-B8CC-A6DA2745CB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C2ED7C1-13C0-43F6-AC7E-A0CA74450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FF041-3098-46BA-A36B-8B7A5A77D20B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FBFAC5D-6FA6-448E-AB7C-3B6748C63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E4D8616-C27E-4B2D-BA62-34071D052C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AF18D-17DE-4CF4-B9F5-C0AA65B569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952887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338BD09-4DCD-4D28-8875-C905AAF42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CF01CA3-56BB-4D9C-B2EF-90A58C896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FF041-3098-46BA-A36B-8B7A5A77D20B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5D69065-CEE7-436E-89B9-B3A371A4CE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572B9DC-0A60-4175-976A-AB0C2BD3D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AF18D-17DE-4CF4-B9F5-C0AA65B569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166901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3AA829E-840C-416A-A890-1E9AD5528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FF041-3098-46BA-A36B-8B7A5A77D20B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C05D6DB-CF6A-4D51-857F-FA9D3761E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14D2D31-4EC9-4F39-8A39-97A329F02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AF18D-17DE-4CF4-B9F5-C0AA65B569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06420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31A79B-4EEC-454B-A492-67B13655D0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758570A-6720-4353-B51B-4EE69E697C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4608CB1-98C1-4889-AF41-DFD906C36A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C14CC3F-D8F6-4F99-A05D-F466933EF9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FF041-3098-46BA-A36B-8B7A5A77D20B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805ED4-3ED3-4537-B6B4-023E3555F4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B45A90B-3B06-40EB-B500-499C12CD5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AF18D-17DE-4CF4-B9F5-C0AA65B569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366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B560D5-EC96-497D-A985-A97598E3CA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A4404A-D3C9-415F-B755-1B4EE77658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6E33E3C-9DD0-4D46-B916-B18ADA669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52252-4797-4FB7-A3B0-07C4CB265873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0E9CA08-2559-423A-9CA3-33076074B6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FE487F-F32C-4CE5-BD03-AEA68ED06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C9B5-7EB9-43B3-9082-E70D4C764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180521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201F7-1B27-4DFF-B723-1A765C9D0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A205D77-72B8-4A48-B44E-4D3F994871F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B00F50E1-2286-4883-B7A5-FD8ACF672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2E54444-BA7E-4B7F-A618-E430A83F6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FF041-3098-46BA-A36B-8B7A5A77D20B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14CD216-A46E-4925-89EF-B2F0A7A07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FD6099-F24B-4BC5-8880-312A0512B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AF18D-17DE-4CF4-B9F5-C0AA65B569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1932353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00139A-9966-4F5C-8DEB-97F3E0E954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BF5E4E-D945-4AA7-953C-63B451A1A2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1AE258-CC0E-49C0-BF9D-A69900BFD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FF041-3098-46BA-A36B-8B7A5A77D20B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E6E975-461F-4746-90DC-A5933B9AB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CC72074-621F-490C-B704-E8623331F1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AF18D-17DE-4CF4-B9F5-C0AA65B569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326157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800CCE03-E008-413D-9EF0-CC9A801624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761EFA6-0343-460E-A12A-4394CC6A09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98D6AD7-B563-4067-82CC-0EA8D71DF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4FF041-3098-46BA-A36B-8B7A5A77D20B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E0BFBCB-5143-43D1-AF77-8AD5A1171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9BBE0B9-83A0-4D80-AA5E-9647AD5A8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AF18D-17DE-4CF4-B9F5-C0AA65B569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6472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773D46-7246-434D-9719-DE706800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EE765A-9710-4BBE-8B08-33DF63EC4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C431074-8152-449D-8E83-D4ED1951F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52252-4797-4FB7-A3B0-07C4CB265873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1A1BBA-C7A3-44E9-B683-0A678FBD7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8AA8E24-C274-480B-AA9C-D1F1AABEA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C9B5-7EB9-43B3-9082-E70D4C764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4546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A51C9C-DF53-4C62-9644-ECA603B2B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89D5942-8FB5-4F51-BCD3-D213A043C2A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F54C61D-C5FD-48A3-8252-03A101BA00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A46852B-FB56-4D7B-8295-8E49B781E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52252-4797-4FB7-A3B0-07C4CB265873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A47133F-B4A7-437B-99A3-824B9D67A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E18FC59-32D4-4850-B4B4-040C98D77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C9B5-7EB9-43B3-9082-E70D4C764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6432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D1916F5-FE57-4282-AAE3-D826DECDFC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2F02F8-C255-41CE-AA56-AC2BD622EF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389956B-37EC-4878-9D75-601D257770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26D153C-BDE5-4A7B-943C-5873B1896C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685A256-B1E7-4C62-B023-9E09572402C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487BEC0-61CA-4E34-BB83-9F3459376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52252-4797-4FB7-A3B0-07C4CB265873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466566B8-E4CA-4381-B39A-A0E42B010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46E7F6A-8D4D-4219-83F1-FB61394EF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C9B5-7EB9-43B3-9082-E70D4C764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1676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48256D-5438-457B-A1C5-E0F4BBDBE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F5AB11C-C1C8-4DB6-A2C1-01CCAF664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52252-4797-4FB7-A3B0-07C4CB265873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E0C354D-8332-47C6-8AA1-42C71B693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5DD82A3-EA2F-4F4E-8FB4-F2BB9F07E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C9B5-7EB9-43B3-9082-E70D4C764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6363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15F6BDE-0C20-4D98-B44A-894BA768E0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52252-4797-4FB7-A3B0-07C4CB265873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309F3EA0-A952-4C44-AD6F-050A515422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666BE87-B199-495B-BF41-912D08AE4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C9B5-7EB9-43B3-9082-E70D4C764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0875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B1A6EE2-DEBB-46B3-A039-68DB80C338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56987C5-C865-4B3D-9D58-5A5C9779F4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1F3FEF7-27E2-4C22-B915-C8B9A032D0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0A4B5D6-3DAE-4B40-AA26-A44B869D9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52252-4797-4FB7-A3B0-07C4CB265873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EA234A-DEB9-4243-87E6-63C010A4A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D1B4922-D393-4C05-97B8-C9FD636C3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C9B5-7EB9-43B3-9082-E70D4C764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527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238899F-2B04-4CD0-B728-5EFF213F73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D33CA0E-7FCA-4F94-A1B6-6176134B951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79ECA31-A4A7-4EA4-807B-3CA2D8093E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C39066D-67C3-4F7B-B5F9-623907864B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E52252-4797-4FB7-A3B0-07C4CB265873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E0ED38-5D2D-44AD-AAC1-740DD598D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A18CADE-E66F-4DA1-AD6A-E5E80B8D1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C9B5-7EB9-43B3-9082-E70D4C764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8541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800F64-16C0-4E9B-8293-15704A399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795AA24-FD33-4FC3-A5B7-4C7C74EC41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6C73C1-F191-4571-8AF5-D5D0082CE1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E52252-4797-4FB7-A3B0-07C4CB265873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B836B0-8DA0-4380-BA1C-F0D70C43C0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C23064-708D-487E-80B5-1DA2928FA4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A3C9B5-7EB9-43B3-9082-E70D4C764A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1314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F9970AE-E750-402D-BFDC-9C606C572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A1D8288-B77B-4763-AC00-8CC6DB4DE0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0A83AE-3879-49A0-8AB2-AF0785B7BDF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4FF041-3098-46BA-A36B-8B7A5A77D20B}" type="datetimeFigureOut">
              <a:rPr lang="ko-KR" altLang="en-US" smtClean="0"/>
              <a:t>2020-12-17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17190FB-BA19-4884-A61E-909710E638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42785B-40DA-451D-A368-EAE4A265EC8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2AF18D-17DE-4CF4-B9F5-C0AA65B569E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043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5" Type="http://schemas.microsoft.com/office/2007/relationships/hdphoto" Target="../media/hdphoto1.wdp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98000">
              <a:srgbClr val="AFB5C5"/>
            </a:gs>
            <a:gs pos="70000">
              <a:schemeClr val="bg1"/>
            </a:gs>
            <a:gs pos="0">
              <a:srgbClr val="AFB5C5"/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89BEB6D-C952-45BA-967F-0732FDA65495}"/>
              </a:ext>
            </a:extLst>
          </p:cNvPr>
          <p:cNvSpPr txBox="1"/>
          <p:nvPr/>
        </p:nvSpPr>
        <p:spPr>
          <a:xfrm>
            <a:off x="1256969" y="2708679"/>
            <a:ext cx="54154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0" b="0" i="1" u="none" strike="noStrike" kern="1200" cap="none" spc="0" normalizeH="0" baseline="0" noProof="0">
                <a:ln>
                  <a:noFill/>
                </a:ln>
                <a:solidFill>
                  <a:srgbClr val="2B90D9"/>
                </a:solidFill>
                <a:effectLst/>
                <a:uLnTx/>
                <a:uFillTx/>
                <a:latin typeface="Futura Hv BT" panose="020B0702020204020204" pitchFamily="34" charset="0"/>
                <a:ea typeface="Roboto" panose="02000000000000000000" pitchFamily="2" charset="0"/>
                <a:cs typeface="+mn-cs"/>
              </a:rPr>
              <a:t>MEDI</a:t>
            </a:r>
            <a:r>
              <a:rPr kumimoji="0" lang="en-US" altLang="ko-KR" sz="6000" b="0" i="1" u="none" strike="noStrike" kern="1200" cap="none" spc="0" normalizeH="0" baseline="0" noProof="0">
                <a:ln>
                  <a:noFill/>
                </a:ln>
                <a:solidFill>
                  <a:srgbClr val="282C37"/>
                </a:solidFill>
                <a:effectLst/>
                <a:uLnTx/>
                <a:uFillTx/>
                <a:latin typeface="Futura Hv BT" panose="020B0702020204020204" pitchFamily="34" charset="0"/>
                <a:ea typeface="Roboto" panose="02000000000000000000" pitchFamily="2" charset="0"/>
              </a:rPr>
              <a:t>FREE</a:t>
            </a:r>
            <a:r>
              <a:rPr kumimoji="0" lang="en-US" altLang="ko-KR" sz="6000" b="0" i="1" u="none" strike="noStrike" kern="1200" cap="none" spc="0" normalizeH="0" baseline="0" noProof="0">
                <a:ln>
                  <a:noFill/>
                </a:ln>
                <a:solidFill>
                  <a:srgbClr val="282C37"/>
                </a:solidFill>
                <a:effectLst/>
                <a:uLnTx/>
                <a:uFillTx/>
                <a:latin typeface="Futura Hv BT" panose="020B0702020204020204" pitchFamily="34" charset="0"/>
                <a:ea typeface="Roboto" panose="02000000000000000000" pitchFamily="2" charset="0"/>
                <a:cs typeface="+mn-cs"/>
              </a:rPr>
              <a:t>.</a:t>
            </a:r>
            <a:endParaRPr kumimoji="0" lang="ko-KR" altLang="en-US" sz="6000" b="0" i="1" u="none" strike="noStrike" kern="1200" cap="none" spc="0" normalizeH="0" baseline="0" noProof="0" dirty="0">
              <a:ln>
                <a:noFill/>
              </a:ln>
              <a:solidFill>
                <a:srgbClr val="282C37"/>
              </a:solidFill>
              <a:effectLst/>
              <a:uLnTx/>
              <a:uFillTx/>
              <a:latin typeface="Futura Hv BT" panose="020B0702020204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095E0C3-EECE-4348-BC81-7059956F4F8F}"/>
              </a:ext>
            </a:extLst>
          </p:cNvPr>
          <p:cNvSpPr txBox="1"/>
          <p:nvPr/>
        </p:nvSpPr>
        <p:spPr>
          <a:xfrm>
            <a:off x="3993514" y="3555065"/>
            <a:ext cx="177484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>
                <a:solidFill>
                  <a:srgbClr val="282C37"/>
                </a:solidFill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집 밖은 위험하니까</a:t>
            </a:r>
            <a:endParaRPr kumimoji="0" lang="ko-KR" altLang="en-US" sz="1600" b="0" i="0" u="none" strike="noStrike" kern="1200" cap="none" spc="0" normalizeH="0" baseline="0" noProof="0">
              <a:ln>
                <a:noFill/>
              </a:ln>
              <a:solidFill>
                <a:srgbClr val="282C37"/>
              </a:solidFill>
              <a:effectLst/>
              <a:uLnTx/>
              <a:uFillTx/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CB9B10B5-5B42-45A0-A640-2D0172930B27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2280213" y="3724342"/>
            <a:ext cx="1713301" cy="0"/>
          </a:xfrm>
          <a:prstGeom prst="line">
            <a:avLst/>
          </a:prstGeom>
          <a:ln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FA09437C-F82B-4707-9D14-8FFA4F591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1999" y="7387433"/>
            <a:ext cx="2721265" cy="14383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F4FCD1B-1C76-4716-85C2-AF5404378657}"/>
              </a:ext>
            </a:extLst>
          </p:cNvPr>
          <p:cNvSpPr txBox="1"/>
          <p:nvPr/>
        </p:nvSpPr>
        <p:spPr>
          <a:xfrm>
            <a:off x="13442842" y="7772862"/>
            <a:ext cx="98135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282c37</a:t>
            </a:r>
          </a:p>
          <a:p>
            <a:r>
              <a:rPr lang="en-US" altLang="ko-KR"/>
              <a:t>9baec8</a:t>
            </a:r>
          </a:p>
          <a:p>
            <a:r>
              <a:rPr lang="en-US" altLang="ko-KR" b="1"/>
              <a:t>d9e1e8</a:t>
            </a:r>
            <a:endParaRPr lang="en-US" altLang="ko-KR"/>
          </a:p>
          <a:p>
            <a:r>
              <a:rPr lang="en-US" altLang="ko-KR"/>
              <a:t>2b90d9</a:t>
            </a:r>
          </a:p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8855950-2AA0-4E8E-B5B3-372AFF4CD0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" r="1097"/>
          <a:stretch/>
        </p:blipFill>
        <p:spPr>
          <a:xfrm>
            <a:off x="3505200" y="1133113"/>
            <a:ext cx="10576560" cy="625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5992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F0381CF-C82F-4701-8154-F215F8A8535B}"/>
              </a:ext>
            </a:extLst>
          </p:cNvPr>
          <p:cNvSpPr txBox="1"/>
          <p:nvPr/>
        </p:nvSpPr>
        <p:spPr>
          <a:xfrm>
            <a:off x="1508667" y="1451357"/>
            <a:ext cx="4708090" cy="523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Telemedicine System</a:t>
            </a:r>
            <a:endParaRPr kumimoji="0" lang="ko-KR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02F498C-53FC-4699-BB0A-8E03A0FD4BE2}"/>
              </a:ext>
            </a:extLst>
          </p:cNvPr>
          <p:cNvSpPr txBox="1"/>
          <p:nvPr/>
        </p:nvSpPr>
        <p:spPr>
          <a:xfrm>
            <a:off x="778898" y="1864694"/>
            <a:ext cx="54154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ko-KR" sz="6000" i="1">
                <a:solidFill>
                  <a:srgbClr val="2B90D9"/>
                </a:solidFill>
                <a:latin typeface="Futura Hv BT" panose="020B0702020204020204" pitchFamily="34" charset="0"/>
                <a:ea typeface="Roboto" panose="02000000000000000000" pitchFamily="2" charset="0"/>
              </a:rPr>
              <a:t>MEDI</a:t>
            </a:r>
            <a:r>
              <a:rPr lang="en-US" altLang="ko-KR" sz="6000" i="1">
                <a:solidFill>
                  <a:srgbClr val="282C37"/>
                </a:solidFill>
                <a:latin typeface="Futura Hv BT" panose="020B0702020204020204" pitchFamily="34" charset="0"/>
                <a:ea typeface="Roboto" panose="02000000000000000000" pitchFamily="2" charset="0"/>
              </a:rPr>
              <a:t>FREE.</a:t>
            </a:r>
            <a:endParaRPr lang="ko-KR" altLang="en-US" sz="6000" i="1" dirty="0">
              <a:solidFill>
                <a:srgbClr val="282C37"/>
              </a:solidFill>
              <a:latin typeface="Futura Hv BT" panose="020B0702020204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82DBE2-E3EB-4D24-9DF4-65CD5D0F8E59}"/>
              </a:ext>
            </a:extLst>
          </p:cNvPr>
          <p:cNvSpPr txBox="1"/>
          <p:nvPr/>
        </p:nvSpPr>
        <p:spPr>
          <a:xfrm>
            <a:off x="1387910" y="3826347"/>
            <a:ext cx="4806413" cy="1173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ko-KR" altLang="en-US" sz="1200">
                <a:solidFill>
                  <a:prstClr val="black">
                    <a:lumMod val="65000"/>
                    <a:lumOff val="35000"/>
                  </a:prst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기술은 발전하고 원격화상은 피할 수 없습니다</a:t>
            </a:r>
            <a:r>
              <a:rPr lang="en-US" altLang="ko-KR" sz="1200">
                <a:solidFill>
                  <a:prstClr val="black">
                    <a:lumMod val="65000"/>
                    <a:lumOff val="35000"/>
                  </a:prst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.</a:t>
            </a:r>
          </a:p>
          <a:p>
            <a:pPr lvl="0">
              <a:lnSpc>
                <a:spcPct val="150000"/>
              </a:lnSpc>
            </a:pPr>
            <a:r>
              <a:rPr lang="ko-KR" altLang="en-US" sz="1200">
                <a:solidFill>
                  <a:prstClr val="black">
                    <a:lumMod val="65000"/>
                    <a:lumOff val="35000"/>
                  </a:prst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코로나 바이러스는 원격화상 정책의 변화를 앞당겼습니다</a:t>
            </a:r>
            <a:r>
              <a:rPr lang="en-US" altLang="ko-KR" sz="1200">
                <a:solidFill>
                  <a:prstClr val="black">
                    <a:lumMod val="65000"/>
                    <a:lumOff val="35000"/>
                  </a:prst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.</a:t>
            </a:r>
          </a:p>
          <a:p>
            <a:pPr lvl="0">
              <a:lnSpc>
                <a:spcPct val="150000"/>
              </a:lnSpc>
            </a:pPr>
            <a:r>
              <a:rPr lang="ko-KR" altLang="en-US" sz="1200">
                <a:solidFill>
                  <a:prstClr val="black">
                    <a:lumMod val="65000"/>
                    <a:lumOff val="35000"/>
                  </a:prst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모든 선진국은 원격화상을 진행하고 있습니다</a:t>
            </a:r>
            <a:r>
              <a:rPr lang="en-US" altLang="ko-KR" sz="1200">
                <a:solidFill>
                  <a:prstClr val="black">
                    <a:lumMod val="65000"/>
                    <a:lumOff val="35000"/>
                  </a:prst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.</a:t>
            </a:r>
          </a:p>
          <a:p>
            <a:pPr lvl="0">
              <a:lnSpc>
                <a:spcPct val="150000"/>
              </a:lnSpc>
            </a:pPr>
            <a:r>
              <a:rPr lang="ko-KR" altLang="en-US" sz="1200">
                <a:solidFill>
                  <a:prstClr val="black">
                    <a:lumMod val="65000"/>
                    <a:lumOff val="35000"/>
                  </a:prst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이제는 우리 차례입니다</a:t>
            </a:r>
            <a:r>
              <a:rPr lang="en-US" altLang="ko-KR" sz="1200">
                <a:solidFill>
                  <a:prstClr val="black">
                    <a:lumMod val="65000"/>
                    <a:lumOff val="35000"/>
                  </a:prst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.</a:t>
            </a:r>
            <a:endParaRPr kumimoji="0" lang="en-US" altLang="ko-KR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Apple SD 산돌고딕 Neo Regular" panose="02000300000000000000" pitchFamily="2" charset="-127"/>
              <a:ea typeface="Apple SD 산돌고딕 Neo Regular" panose="020003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02BF9D0-8D3D-4EDD-83E1-FA640E819BE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696730" flipH="1">
            <a:off x="4981513" y="949244"/>
            <a:ext cx="8631312" cy="575420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4201C2A-E65D-47B7-A7E5-1BB7FE1C8995}"/>
              </a:ext>
            </a:extLst>
          </p:cNvPr>
          <p:cNvSpPr txBox="1"/>
          <p:nvPr/>
        </p:nvSpPr>
        <p:spPr>
          <a:xfrm>
            <a:off x="3436294" y="2696103"/>
            <a:ext cx="4708090" cy="5237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Application</a:t>
            </a:r>
            <a:endParaRPr kumimoji="0" lang="ko-KR" altLang="en-US" sz="24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FE5574-8C1E-402D-8547-CE68A788D07F}"/>
              </a:ext>
            </a:extLst>
          </p:cNvPr>
          <p:cNvSpPr/>
          <p:nvPr/>
        </p:nvSpPr>
        <p:spPr>
          <a:xfrm rot="1802245">
            <a:off x="8232896" y="357916"/>
            <a:ext cx="2511706" cy="4340506"/>
          </a:xfrm>
          <a:custGeom>
            <a:avLst/>
            <a:gdLst>
              <a:gd name="connsiteX0" fmla="*/ 0 w 2511706"/>
              <a:gd name="connsiteY0" fmla="*/ 0 h 4340506"/>
              <a:gd name="connsiteX1" fmla="*/ 2511706 w 2511706"/>
              <a:gd name="connsiteY1" fmla="*/ 0 h 4340506"/>
              <a:gd name="connsiteX2" fmla="*/ 2511706 w 2511706"/>
              <a:gd name="connsiteY2" fmla="*/ 4340506 h 4340506"/>
              <a:gd name="connsiteX3" fmla="*/ 0 w 2511706"/>
              <a:gd name="connsiteY3" fmla="*/ 4340506 h 4340506"/>
              <a:gd name="connsiteX4" fmla="*/ 0 w 2511706"/>
              <a:gd name="connsiteY4" fmla="*/ 0 h 4340506"/>
              <a:gd name="connsiteX0" fmla="*/ 158478 w 2511706"/>
              <a:gd name="connsiteY0" fmla="*/ 389696 h 4340506"/>
              <a:gd name="connsiteX1" fmla="*/ 2511706 w 2511706"/>
              <a:gd name="connsiteY1" fmla="*/ 0 h 4340506"/>
              <a:gd name="connsiteX2" fmla="*/ 2511706 w 2511706"/>
              <a:gd name="connsiteY2" fmla="*/ 4340506 h 4340506"/>
              <a:gd name="connsiteX3" fmla="*/ 0 w 2511706"/>
              <a:gd name="connsiteY3" fmla="*/ 4340506 h 4340506"/>
              <a:gd name="connsiteX4" fmla="*/ 158478 w 2511706"/>
              <a:gd name="connsiteY4" fmla="*/ 389696 h 4340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11706" h="4340506">
                <a:moveTo>
                  <a:pt x="158478" y="389696"/>
                </a:moveTo>
                <a:lnTo>
                  <a:pt x="2511706" y="0"/>
                </a:lnTo>
                <a:lnTo>
                  <a:pt x="2511706" y="4340506"/>
                </a:lnTo>
                <a:lnTo>
                  <a:pt x="0" y="4340506"/>
                </a:lnTo>
                <a:lnTo>
                  <a:pt x="158478" y="389696"/>
                </a:lnTo>
                <a:close/>
              </a:path>
            </a:pathLst>
          </a:cu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DD64147A-417C-4570-8FC8-4BDE8CC64C15}"/>
              </a:ext>
            </a:extLst>
          </p:cNvPr>
          <p:cNvSpPr/>
          <p:nvPr/>
        </p:nvSpPr>
        <p:spPr>
          <a:xfrm rot="1802245">
            <a:off x="7008826" y="3683353"/>
            <a:ext cx="2511706" cy="136282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25627353-6D5B-40B8-9B97-8003E52F9A2E}"/>
              </a:ext>
            </a:extLst>
          </p:cNvPr>
          <p:cNvSpPr/>
          <p:nvPr/>
        </p:nvSpPr>
        <p:spPr>
          <a:xfrm>
            <a:off x="6190056" y="4474420"/>
            <a:ext cx="2511706" cy="136282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9B177F6-2682-40C7-AD8E-16A94D1D3B6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53000" y1="33778" x2="56433" y2="26756"/>
                        <a14:foregroundMark x1="56433" y1="26756" x2="63000" y2="22889"/>
                        <a14:foregroundMark x1="63000" y1="22889" x2="69100" y2="22578"/>
                        <a14:foregroundMark x1="69100" y1="22578" x2="74633" y2="26978"/>
                        <a14:foregroundMark x1="74633" y1="26978" x2="77200" y2="44978"/>
                        <a14:foregroundMark x1="77200" y1="44978" x2="75000" y2="52444"/>
                        <a14:foregroundMark x1="75000" y1="52444" x2="71233" y2="58444"/>
                        <a14:foregroundMark x1="71233" y1="58444" x2="66133" y2="61778"/>
                        <a14:foregroundMark x1="66133" y1="61778" x2="60500" y2="57911"/>
                        <a14:foregroundMark x1="60500" y1="57911" x2="51833" y2="49378"/>
                        <a14:foregroundMark x1="51833" y1="49378" x2="51033" y2="42444"/>
                        <a14:foregroundMark x1="51033" y1="42444" x2="53167" y2="32889"/>
                        <a14:foregroundMark x1="65933" y1="60133" x2="55933" y2="66622"/>
                        <a14:foregroundMark x1="55933" y1="66622" x2="51200" y2="61911"/>
                        <a14:foregroundMark x1="51200" y1="61911" x2="48600" y2="68222"/>
                        <a14:foregroundMark x1="48600" y1="68222" x2="47367" y2="82533"/>
                        <a14:foregroundMark x1="47367" y1="82533" x2="59100" y2="83067"/>
                        <a14:foregroundMark x1="59100" y1="83067" x2="64433" y2="79822"/>
                        <a14:foregroundMark x1="64433" y1="79822" x2="66267" y2="63511"/>
                        <a14:foregroundMark x1="66267" y1="63511" x2="65667" y2="59244"/>
                        <a14:foregroundMark x1="52000" y1="49911" x2="51233" y2="54311"/>
                        <a14:foregroundMark x1="51033" y1="54622" x2="48700" y2="67200"/>
                        <a14:foregroundMark x1="47167" y1="78400" x2="48533" y2="69422"/>
                        <a14:foregroundMark x1="47000" y1="76756" x2="47867" y2="72222"/>
                        <a14:foregroundMark x1="52767" y1="80756" x2="55033" y2="79689"/>
                        <a14:foregroundMark x1="54833" y1="80667" x2="51933" y2="80133"/>
                        <a14:foregroundMark x1="66267" y1="55511" x2="67033" y2="56222"/>
                        <a14:foregroundMark x1="47400" y1="78222" x2="47100" y2="76889"/>
                        <a14:backgroundMark x1="50500" y1="54800" x2="50000" y2="5657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3607" t="23629" r="25803" b="15780"/>
          <a:stretch/>
        </p:blipFill>
        <p:spPr>
          <a:xfrm rot="640862">
            <a:off x="6805335" y="763301"/>
            <a:ext cx="4636686" cy="585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997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2">
            <a:extLst>
              <a:ext uri="{FF2B5EF4-FFF2-40B4-BE49-F238E27FC236}">
                <a16:creationId xmlns:a16="http://schemas.microsoft.com/office/drawing/2014/main" id="{CD1BAC0E-F299-4400-835B-60DC4ACD42B4}"/>
              </a:ext>
            </a:extLst>
          </p:cNvPr>
          <p:cNvSpPr/>
          <p:nvPr/>
        </p:nvSpPr>
        <p:spPr>
          <a:xfrm>
            <a:off x="-973985" y="-112870"/>
            <a:ext cx="4447329" cy="3785196"/>
          </a:xfrm>
          <a:custGeom>
            <a:avLst/>
            <a:gdLst>
              <a:gd name="connsiteX0" fmla="*/ 0 w 3187083"/>
              <a:gd name="connsiteY0" fmla="*/ 2383655 h 4767309"/>
              <a:gd name="connsiteX1" fmla="*/ 1593542 w 3187083"/>
              <a:gd name="connsiteY1" fmla="*/ 0 h 4767309"/>
              <a:gd name="connsiteX2" fmla="*/ 3187084 w 3187083"/>
              <a:gd name="connsiteY2" fmla="*/ 2383655 h 4767309"/>
              <a:gd name="connsiteX3" fmla="*/ 1593542 w 3187083"/>
              <a:gd name="connsiteY3" fmla="*/ 4767310 h 4767309"/>
              <a:gd name="connsiteX4" fmla="*/ 0 w 3187083"/>
              <a:gd name="connsiteY4" fmla="*/ 2383655 h 4767309"/>
              <a:gd name="connsiteX0" fmla="*/ 24087 w 3296079"/>
              <a:gd name="connsiteY0" fmla="*/ 2188347 h 4572002"/>
              <a:gd name="connsiteX1" fmla="*/ 2718460 w 3296079"/>
              <a:gd name="connsiteY1" fmla="*/ 0 h 4572002"/>
              <a:gd name="connsiteX2" fmla="*/ 3211171 w 3296079"/>
              <a:gd name="connsiteY2" fmla="*/ 2188347 h 4572002"/>
              <a:gd name="connsiteX3" fmla="*/ 1617629 w 3296079"/>
              <a:gd name="connsiteY3" fmla="*/ 4572002 h 4572002"/>
              <a:gd name="connsiteX4" fmla="*/ 24087 w 3296079"/>
              <a:gd name="connsiteY4" fmla="*/ 2188347 h 4572002"/>
              <a:gd name="connsiteX0" fmla="*/ 33579 w 2457183"/>
              <a:gd name="connsiteY0" fmla="*/ 1713344 h 4580333"/>
              <a:gd name="connsiteX1" fmla="*/ 1964472 w 2457183"/>
              <a:gd name="connsiteY1" fmla="*/ 4392 h 4580333"/>
              <a:gd name="connsiteX2" fmla="*/ 2457183 w 2457183"/>
              <a:gd name="connsiteY2" fmla="*/ 2192739 h 4580333"/>
              <a:gd name="connsiteX3" fmla="*/ 863641 w 2457183"/>
              <a:gd name="connsiteY3" fmla="*/ 4576394 h 4580333"/>
              <a:gd name="connsiteX4" fmla="*/ 33579 w 2457183"/>
              <a:gd name="connsiteY4" fmla="*/ 1713344 h 4580333"/>
              <a:gd name="connsiteX0" fmla="*/ 704562 w 3128166"/>
              <a:gd name="connsiteY0" fmla="*/ 1713288 h 4491807"/>
              <a:gd name="connsiteX1" fmla="*/ 2635455 w 3128166"/>
              <a:gd name="connsiteY1" fmla="*/ 4336 h 4491807"/>
              <a:gd name="connsiteX2" fmla="*/ 3128166 w 3128166"/>
              <a:gd name="connsiteY2" fmla="*/ 2192683 h 4491807"/>
              <a:gd name="connsiteX3" fmla="*/ 140830 w 3128166"/>
              <a:gd name="connsiteY3" fmla="*/ 4487562 h 4491807"/>
              <a:gd name="connsiteX4" fmla="*/ 704562 w 3128166"/>
              <a:gd name="connsiteY4" fmla="*/ 1713288 h 4491807"/>
              <a:gd name="connsiteX0" fmla="*/ 733916 w 3574770"/>
              <a:gd name="connsiteY0" fmla="*/ 1740043 h 4594172"/>
              <a:gd name="connsiteX1" fmla="*/ 2664809 w 3574770"/>
              <a:gd name="connsiteY1" fmla="*/ 31091 h 4594172"/>
              <a:gd name="connsiteX2" fmla="*/ 3574770 w 3574770"/>
              <a:gd name="connsiteY2" fmla="*/ 3178227 h 4594172"/>
              <a:gd name="connsiteX3" fmla="*/ 170184 w 3574770"/>
              <a:gd name="connsiteY3" fmla="*/ 4514317 h 4594172"/>
              <a:gd name="connsiteX4" fmla="*/ 733916 w 3574770"/>
              <a:gd name="connsiteY4" fmla="*/ 1740043 h 4594172"/>
              <a:gd name="connsiteX0" fmla="*/ 470176 w 3692770"/>
              <a:gd name="connsiteY0" fmla="*/ 887559 h 4794198"/>
              <a:gd name="connsiteX1" fmla="*/ 2782809 w 3692770"/>
              <a:gd name="connsiteY1" fmla="*/ 164028 h 4794198"/>
              <a:gd name="connsiteX2" fmla="*/ 3692770 w 3692770"/>
              <a:gd name="connsiteY2" fmla="*/ 3311164 h 4794198"/>
              <a:gd name="connsiteX3" fmla="*/ 288184 w 3692770"/>
              <a:gd name="connsiteY3" fmla="*/ 4647254 h 4794198"/>
              <a:gd name="connsiteX4" fmla="*/ 470176 w 3692770"/>
              <a:gd name="connsiteY4" fmla="*/ 887559 h 4794198"/>
              <a:gd name="connsiteX0" fmla="*/ 855670 w 4078264"/>
              <a:gd name="connsiteY0" fmla="*/ 854163 h 4615401"/>
              <a:gd name="connsiteX1" fmla="*/ 3168303 w 4078264"/>
              <a:gd name="connsiteY1" fmla="*/ 130632 h 4615401"/>
              <a:gd name="connsiteX2" fmla="*/ 4078264 w 4078264"/>
              <a:gd name="connsiteY2" fmla="*/ 3277768 h 4615401"/>
              <a:gd name="connsiteX3" fmla="*/ 673678 w 4078264"/>
              <a:gd name="connsiteY3" fmla="*/ 4613858 h 4615401"/>
              <a:gd name="connsiteX4" fmla="*/ 8390 w 4078264"/>
              <a:gd name="connsiteY4" fmla="*/ 3202771 h 4615401"/>
              <a:gd name="connsiteX5" fmla="*/ 855670 w 4078264"/>
              <a:gd name="connsiteY5" fmla="*/ 854163 h 4615401"/>
              <a:gd name="connsiteX0" fmla="*/ 857702 w 4080296"/>
              <a:gd name="connsiteY0" fmla="*/ 830227 h 4591465"/>
              <a:gd name="connsiteX1" fmla="*/ 3170335 w 4080296"/>
              <a:gd name="connsiteY1" fmla="*/ 106696 h 4591465"/>
              <a:gd name="connsiteX2" fmla="*/ 4080296 w 4080296"/>
              <a:gd name="connsiteY2" fmla="*/ 3253832 h 4591465"/>
              <a:gd name="connsiteX3" fmla="*/ 675710 w 4080296"/>
              <a:gd name="connsiteY3" fmla="*/ 4589922 h 4591465"/>
              <a:gd name="connsiteX4" fmla="*/ 10422 w 4080296"/>
              <a:gd name="connsiteY4" fmla="*/ 3178835 h 4591465"/>
              <a:gd name="connsiteX5" fmla="*/ 250119 w 4080296"/>
              <a:gd name="connsiteY5" fmla="*/ 1749531 h 4591465"/>
              <a:gd name="connsiteX6" fmla="*/ 857702 w 4080296"/>
              <a:gd name="connsiteY6" fmla="*/ 830227 h 4591465"/>
              <a:gd name="connsiteX0" fmla="*/ 857702 w 4080296"/>
              <a:gd name="connsiteY0" fmla="*/ 11005 h 3772243"/>
              <a:gd name="connsiteX1" fmla="*/ 2229302 w 4080296"/>
              <a:gd name="connsiteY1" fmla="*/ 556980 h 3772243"/>
              <a:gd name="connsiteX2" fmla="*/ 4080296 w 4080296"/>
              <a:gd name="connsiteY2" fmla="*/ 2434610 h 3772243"/>
              <a:gd name="connsiteX3" fmla="*/ 675710 w 4080296"/>
              <a:gd name="connsiteY3" fmla="*/ 3770700 h 3772243"/>
              <a:gd name="connsiteX4" fmla="*/ 10422 w 4080296"/>
              <a:gd name="connsiteY4" fmla="*/ 2359613 h 3772243"/>
              <a:gd name="connsiteX5" fmla="*/ 250119 w 4080296"/>
              <a:gd name="connsiteY5" fmla="*/ 930309 h 3772243"/>
              <a:gd name="connsiteX6" fmla="*/ 857702 w 4080296"/>
              <a:gd name="connsiteY6" fmla="*/ 11005 h 3772243"/>
              <a:gd name="connsiteX0" fmla="*/ 857702 w 2571092"/>
              <a:gd name="connsiteY0" fmla="*/ 10479 h 3770178"/>
              <a:gd name="connsiteX1" fmla="*/ 2229302 w 2571092"/>
              <a:gd name="connsiteY1" fmla="*/ 556454 h 3770178"/>
              <a:gd name="connsiteX2" fmla="*/ 2571092 w 2571092"/>
              <a:gd name="connsiteY2" fmla="*/ 2345307 h 3770178"/>
              <a:gd name="connsiteX3" fmla="*/ 675710 w 2571092"/>
              <a:gd name="connsiteY3" fmla="*/ 3770174 h 3770178"/>
              <a:gd name="connsiteX4" fmla="*/ 10422 w 2571092"/>
              <a:gd name="connsiteY4" fmla="*/ 2359087 h 3770178"/>
              <a:gd name="connsiteX5" fmla="*/ 250119 w 2571092"/>
              <a:gd name="connsiteY5" fmla="*/ 929783 h 3770178"/>
              <a:gd name="connsiteX6" fmla="*/ 857702 w 2571092"/>
              <a:gd name="connsiteY6" fmla="*/ 10479 h 3770178"/>
              <a:gd name="connsiteX0" fmla="*/ 2730315 w 4443705"/>
              <a:gd name="connsiteY0" fmla="*/ 10479 h 3785977"/>
              <a:gd name="connsiteX1" fmla="*/ 4101915 w 4443705"/>
              <a:gd name="connsiteY1" fmla="*/ 556454 h 3785977"/>
              <a:gd name="connsiteX2" fmla="*/ 4443705 w 4443705"/>
              <a:gd name="connsiteY2" fmla="*/ 2345307 h 3785977"/>
              <a:gd name="connsiteX3" fmla="*/ 2548323 w 4443705"/>
              <a:gd name="connsiteY3" fmla="*/ 3770174 h 3785977"/>
              <a:gd name="connsiteX4" fmla="*/ 969 w 4443705"/>
              <a:gd name="connsiteY4" fmla="*/ 2962769 h 3785977"/>
              <a:gd name="connsiteX5" fmla="*/ 2122732 w 4443705"/>
              <a:gd name="connsiteY5" fmla="*/ 929783 h 3785977"/>
              <a:gd name="connsiteX6" fmla="*/ 2730315 w 4443705"/>
              <a:gd name="connsiteY6" fmla="*/ 10479 h 3785977"/>
              <a:gd name="connsiteX0" fmla="*/ 2733939 w 4447329"/>
              <a:gd name="connsiteY0" fmla="*/ 9698 h 3785196"/>
              <a:gd name="connsiteX1" fmla="*/ 4105539 w 4447329"/>
              <a:gd name="connsiteY1" fmla="*/ 555673 h 3785196"/>
              <a:gd name="connsiteX2" fmla="*/ 4447329 w 4447329"/>
              <a:gd name="connsiteY2" fmla="*/ 2344526 h 3785196"/>
              <a:gd name="connsiteX3" fmla="*/ 2551947 w 4447329"/>
              <a:gd name="connsiteY3" fmla="*/ 3769393 h 3785196"/>
              <a:gd name="connsiteX4" fmla="*/ 4593 w 4447329"/>
              <a:gd name="connsiteY4" fmla="*/ 2961988 h 3785196"/>
              <a:gd name="connsiteX5" fmla="*/ 492864 w 4447329"/>
              <a:gd name="connsiteY5" fmla="*/ 911247 h 3785196"/>
              <a:gd name="connsiteX6" fmla="*/ 2733939 w 4447329"/>
              <a:gd name="connsiteY6" fmla="*/ 9698 h 378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7329" h="3785196">
                <a:moveTo>
                  <a:pt x="2733939" y="9698"/>
                </a:moveTo>
                <a:cubicBezTo>
                  <a:pt x="3336052" y="-49564"/>
                  <a:pt x="3819974" y="166535"/>
                  <a:pt x="4105539" y="555673"/>
                </a:cubicBezTo>
                <a:cubicBezTo>
                  <a:pt x="4391104" y="944811"/>
                  <a:pt x="4447329" y="1028070"/>
                  <a:pt x="4447329" y="2344526"/>
                </a:cubicBezTo>
                <a:cubicBezTo>
                  <a:pt x="4447329" y="3660982"/>
                  <a:pt x="3292403" y="3666483"/>
                  <a:pt x="2551947" y="3769393"/>
                </a:cubicBezTo>
                <a:cubicBezTo>
                  <a:pt x="1811491" y="3872303"/>
                  <a:pt x="56290" y="3457581"/>
                  <a:pt x="4593" y="2961988"/>
                </a:cubicBezTo>
                <a:cubicBezTo>
                  <a:pt x="-47104" y="2466395"/>
                  <a:pt x="351651" y="1302682"/>
                  <a:pt x="492864" y="911247"/>
                </a:cubicBezTo>
                <a:cubicBezTo>
                  <a:pt x="634077" y="519812"/>
                  <a:pt x="2131827" y="68960"/>
                  <a:pt x="2733939" y="9698"/>
                </a:cubicBezTo>
                <a:close/>
              </a:path>
            </a:pathLst>
          </a:custGeom>
          <a:solidFill>
            <a:srgbClr val="D9E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2">
            <a:extLst>
              <a:ext uri="{FF2B5EF4-FFF2-40B4-BE49-F238E27FC236}">
                <a16:creationId xmlns:a16="http://schemas.microsoft.com/office/drawing/2014/main" id="{1CD056BB-8327-4CEA-9D32-38E2B586F247}"/>
              </a:ext>
            </a:extLst>
          </p:cNvPr>
          <p:cNvSpPr/>
          <p:nvPr/>
        </p:nvSpPr>
        <p:spPr>
          <a:xfrm>
            <a:off x="8609795" y="3301863"/>
            <a:ext cx="4080296" cy="4591465"/>
          </a:xfrm>
          <a:custGeom>
            <a:avLst/>
            <a:gdLst>
              <a:gd name="connsiteX0" fmla="*/ 0 w 3187083"/>
              <a:gd name="connsiteY0" fmla="*/ 2383655 h 4767309"/>
              <a:gd name="connsiteX1" fmla="*/ 1593542 w 3187083"/>
              <a:gd name="connsiteY1" fmla="*/ 0 h 4767309"/>
              <a:gd name="connsiteX2" fmla="*/ 3187084 w 3187083"/>
              <a:gd name="connsiteY2" fmla="*/ 2383655 h 4767309"/>
              <a:gd name="connsiteX3" fmla="*/ 1593542 w 3187083"/>
              <a:gd name="connsiteY3" fmla="*/ 4767310 h 4767309"/>
              <a:gd name="connsiteX4" fmla="*/ 0 w 3187083"/>
              <a:gd name="connsiteY4" fmla="*/ 2383655 h 4767309"/>
              <a:gd name="connsiteX0" fmla="*/ 24087 w 3296079"/>
              <a:gd name="connsiteY0" fmla="*/ 2188347 h 4572002"/>
              <a:gd name="connsiteX1" fmla="*/ 2718460 w 3296079"/>
              <a:gd name="connsiteY1" fmla="*/ 0 h 4572002"/>
              <a:gd name="connsiteX2" fmla="*/ 3211171 w 3296079"/>
              <a:gd name="connsiteY2" fmla="*/ 2188347 h 4572002"/>
              <a:gd name="connsiteX3" fmla="*/ 1617629 w 3296079"/>
              <a:gd name="connsiteY3" fmla="*/ 4572002 h 4572002"/>
              <a:gd name="connsiteX4" fmla="*/ 24087 w 3296079"/>
              <a:gd name="connsiteY4" fmla="*/ 2188347 h 4572002"/>
              <a:gd name="connsiteX0" fmla="*/ 33579 w 2457183"/>
              <a:gd name="connsiteY0" fmla="*/ 1713344 h 4580333"/>
              <a:gd name="connsiteX1" fmla="*/ 1964472 w 2457183"/>
              <a:gd name="connsiteY1" fmla="*/ 4392 h 4580333"/>
              <a:gd name="connsiteX2" fmla="*/ 2457183 w 2457183"/>
              <a:gd name="connsiteY2" fmla="*/ 2192739 h 4580333"/>
              <a:gd name="connsiteX3" fmla="*/ 863641 w 2457183"/>
              <a:gd name="connsiteY3" fmla="*/ 4576394 h 4580333"/>
              <a:gd name="connsiteX4" fmla="*/ 33579 w 2457183"/>
              <a:gd name="connsiteY4" fmla="*/ 1713344 h 4580333"/>
              <a:gd name="connsiteX0" fmla="*/ 704562 w 3128166"/>
              <a:gd name="connsiteY0" fmla="*/ 1713288 h 4491807"/>
              <a:gd name="connsiteX1" fmla="*/ 2635455 w 3128166"/>
              <a:gd name="connsiteY1" fmla="*/ 4336 h 4491807"/>
              <a:gd name="connsiteX2" fmla="*/ 3128166 w 3128166"/>
              <a:gd name="connsiteY2" fmla="*/ 2192683 h 4491807"/>
              <a:gd name="connsiteX3" fmla="*/ 140830 w 3128166"/>
              <a:gd name="connsiteY3" fmla="*/ 4487562 h 4491807"/>
              <a:gd name="connsiteX4" fmla="*/ 704562 w 3128166"/>
              <a:gd name="connsiteY4" fmla="*/ 1713288 h 4491807"/>
              <a:gd name="connsiteX0" fmla="*/ 733916 w 3574770"/>
              <a:gd name="connsiteY0" fmla="*/ 1740043 h 4594172"/>
              <a:gd name="connsiteX1" fmla="*/ 2664809 w 3574770"/>
              <a:gd name="connsiteY1" fmla="*/ 31091 h 4594172"/>
              <a:gd name="connsiteX2" fmla="*/ 3574770 w 3574770"/>
              <a:gd name="connsiteY2" fmla="*/ 3178227 h 4594172"/>
              <a:gd name="connsiteX3" fmla="*/ 170184 w 3574770"/>
              <a:gd name="connsiteY3" fmla="*/ 4514317 h 4594172"/>
              <a:gd name="connsiteX4" fmla="*/ 733916 w 3574770"/>
              <a:gd name="connsiteY4" fmla="*/ 1740043 h 4594172"/>
              <a:gd name="connsiteX0" fmla="*/ 470176 w 3692770"/>
              <a:gd name="connsiteY0" fmla="*/ 887559 h 4794198"/>
              <a:gd name="connsiteX1" fmla="*/ 2782809 w 3692770"/>
              <a:gd name="connsiteY1" fmla="*/ 164028 h 4794198"/>
              <a:gd name="connsiteX2" fmla="*/ 3692770 w 3692770"/>
              <a:gd name="connsiteY2" fmla="*/ 3311164 h 4794198"/>
              <a:gd name="connsiteX3" fmla="*/ 288184 w 3692770"/>
              <a:gd name="connsiteY3" fmla="*/ 4647254 h 4794198"/>
              <a:gd name="connsiteX4" fmla="*/ 470176 w 3692770"/>
              <a:gd name="connsiteY4" fmla="*/ 887559 h 4794198"/>
              <a:gd name="connsiteX0" fmla="*/ 855670 w 4078264"/>
              <a:gd name="connsiteY0" fmla="*/ 854163 h 4615401"/>
              <a:gd name="connsiteX1" fmla="*/ 3168303 w 4078264"/>
              <a:gd name="connsiteY1" fmla="*/ 130632 h 4615401"/>
              <a:gd name="connsiteX2" fmla="*/ 4078264 w 4078264"/>
              <a:gd name="connsiteY2" fmla="*/ 3277768 h 4615401"/>
              <a:gd name="connsiteX3" fmla="*/ 673678 w 4078264"/>
              <a:gd name="connsiteY3" fmla="*/ 4613858 h 4615401"/>
              <a:gd name="connsiteX4" fmla="*/ 8390 w 4078264"/>
              <a:gd name="connsiteY4" fmla="*/ 3202771 h 4615401"/>
              <a:gd name="connsiteX5" fmla="*/ 855670 w 4078264"/>
              <a:gd name="connsiteY5" fmla="*/ 854163 h 4615401"/>
              <a:gd name="connsiteX0" fmla="*/ 857702 w 4080296"/>
              <a:gd name="connsiteY0" fmla="*/ 830227 h 4591465"/>
              <a:gd name="connsiteX1" fmla="*/ 3170335 w 4080296"/>
              <a:gd name="connsiteY1" fmla="*/ 106696 h 4591465"/>
              <a:gd name="connsiteX2" fmla="*/ 4080296 w 4080296"/>
              <a:gd name="connsiteY2" fmla="*/ 3253832 h 4591465"/>
              <a:gd name="connsiteX3" fmla="*/ 675710 w 4080296"/>
              <a:gd name="connsiteY3" fmla="*/ 4589922 h 4591465"/>
              <a:gd name="connsiteX4" fmla="*/ 10422 w 4080296"/>
              <a:gd name="connsiteY4" fmla="*/ 3178835 h 4591465"/>
              <a:gd name="connsiteX5" fmla="*/ 250119 w 4080296"/>
              <a:gd name="connsiteY5" fmla="*/ 1749531 h 4591465"/>
              <a:gd name="connsiteX6" fmla="*/ 857702 w 4080296"/>
              <a:gd name="connsiteY6" fmla="*/ 830227 h 45914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80296" h="4591465">
                <a:moveTo>
                  <a:pt x="857702" y="830227"/>
                </a:moveTo>
                <a:cubicBezTo>
                  <a:pt x="1344405" y="556421"/>
                  <a:pt x="2633236" y="-297238"/>
                  <a:pt x="3170335" y="106696"/>
                </a:cubicBezTo>
                <a:cubicBezTo>
                  <a:pt x="3707434" y="510630"/>
                  <a:pt x="4080296" y="1937376"/>
                  <a:pt x="4080296" y="3253832"/>
                </a:cubicBezTo>
                <a:cubicBezTo>
                  <a:pt x="4080296" y="4570288"/>
                  <a:pt x="1354022" y="4602421"/>
                  <a:pt x="675710" y="4589922"/>
                </a:cubicBezTo>
                <a:cubicBezTo>
                  <a:pt x="-2602" y="4577423"/>
                  <a:pt x="62119" y="3674428"/>
                  <a:pt x="10422" y="3178835"/>
                </a:cubicBezTo>
                <a:cubicBezTo>
                  <a:pt x="-41275" y="2683242"/>
                  <a:pt x="108906" y="2140966"/>
                  <a:pt x="250119" y="1749531"/>
                </a:cubicBezTo>
                <a:cubicBezTo>
                  <a:pt x="391332" y="1358096"/>
                  <a:pt x="370999" y="1104033"/>
                  <a:pt x="857702" y="830227"/>
                </a:cubicBezTo>
                <a:close/>
              </a:path>
            </a:pathLst>
          </a:custGeom>
          <a:solidFill>
            <a:srgbClr val="D9E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3C8188F-6168-F94C-85EF-2B8BBC9D7C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039" y="1758951"/>
            <a:ext cx="8445921" cy="414655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9DC142AC-053E-4228-99BA-A5BBC9CB72BF}"/>
              </a:ext>
            </a:extLst>
          </p:cNvPr>
          <p:cNvSpPr/>
          <p:nvPr/>
        </p:nvSpPr>
        <p:spPr>
          <a:xfrm>
            <a:off x="1034056" y="963913"/>
            <a:ext cx="2439288" cy="220033"/>
          </a:xfrm>
          <a:prstGeom prst="rect">
            <a:avLst/>
          </a:prstGeom>
          <a:solidFill>
            <a:srgbClr val="9FB3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9BAEC8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0E6320-C5DC-4C7F-B286-E4D1BDBD1363}"/>
              </a:ext>
            </a:extLst>
          </p:cNvPr>
          <p:cNvSpPr txBox="1"/>
          <p:nvPr/>
        </p:nvSpPr>
        <p:spPr>
          <a:xfrm>
            <a:off x="945088" y="618689"/>
            <a:ext cx="2506666" cy="667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ko-KR" altLang="en-US" sz="32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설문조사 결과</a:t>
            </a:r>
            <a:endParaRPr lang="en-US" altLang="ko-KR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442038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2">
            <a:extLst>
              <a:ext uri="{FF2B5EF4-FFF2-40B4-BE49-F238E27FC236}">
                <a16:creationId xmlns:a16="http://schemas.microsoft.com/office/drawing/2014/main" id="{FCFCC90E-17B1-484D-8845-14F028E5FB8B}"/>
              </a:ext>
            </a:extLst>
          </p:cNvPr>
          <p:cNvSpPr/>
          <p:nvPr/>
        </p:nvSpPr>
        <p:spPr>
          <a:xfrm>
            <a:off x="-942975" y="3707848"/>
            <a:ext cx="4447329" cy="3785196"/>
          </a:xfrm>
          <a:custGeom>
            <a:avLst/>
            <a:gdLst>
              <a:gd name="connsiteX0" fmla="*/ 0 w 3187083"/>
              <a:gd name="connsiteY0" fmla="*/ 2383655 h 4767309"/>
              <a:gd name="connsiteX1" fmla="*/ 1593542 w 3187083"/>
              <a:gd name="connsiteY1" fmla="*/ 0 h 4767309"/>
              <a:gd name="connsiteX2" fmla="*/ 3187084 w 3187083"/>
              <a:gd name="connsiteY2" fmla="*/ 2383655 h 4767309"/>
              <a:gd name="connsiteX3" fmla="*/ 1593542 w 3187083"/>
              <a:gd name="connsiteY3" fmla="*/ 4767310 h 4767309"/>
              <a:gd name="connsiteX4" fmla="*/ 0 w 3187083"/>
              <a:gd name="connsiteY4" fmla="*/ 2383655 h 4767309"/>
              <a:gd name="connsiteX0" fmla="*/ 24087 w 3296079"/>
              <a:gd name="connsiteY0" fmla="*/ 2188347 h 4572002"/>
              <a:gd name="connsiteX1" fmla="*/ 2718460 w 3296079"/>
              <a:gd name="connsiteY1" fmla="*/ 0 h 4572002"/>
              <a:gd name="connsiteX2" fmla="*/ 3211171 w 3296079"/>
              <a:gd name="connsiteY2" fmla="*/ 2188347 h 4572002"/>
              <a:gd name="connsiteX3" fmla="*/ 1617629 w 3296079"/>
              <a:gd name="connsiteY3" fmla="*/ 4572002 h 4572002"/>
              <a:gd name="connsiteX4" fmla="*/ 24087 w 3296079"/>
              <a:gd name="connsiteY4" fmla="*/ 2188347 h 4572002"/>
              <a:gd name="connsiteX0" fmla="*/ 33579 w 2457183"/>
              <a:gd name="connsiteY0" fmla="*/ 1713344 h 4580333"/>
              <a:gd name="connsiteX1" fmla="*/ 1964472 w 2457183"/>
              <a:gd name="connsiteY1" fmla="*/ 4392 h 4580333"/>
              <a:gd name="connsiteX2" fmla="*/ 2457183 w 2457183"/>
              <a:gd name="connsiteY2" fmla="*/ 2192739 h 4580333"/>
              <a:gd name="connsiteX3" fmla="*/ 863641 w 2457183"/>
              <a:gd name="connsiteY3" fmla="*/ 4576394 h 4580333"/>
              <a:gd name="connsiteX4" fmla="*/ 33579 w 2457183"/>
              <a:gd name="connsiteY4" fmla="*/ 1713344 h 4580333"/>
              <a:gd name="connsiteX0" fmla="*/ 704562 w 3128166"/>
              <a:gd name="connsiteY0" fmla="*/ 1713288 h 4491807"/>
              <a:gd name="connsiteX1" fmla="*/ 2635455 w 3128166"/>
              <a:gd name="connsiteY1" fmla="*/ 4336 h 4491807"/>
              <a:gd name="connsiteX2" fmla="*/ 3128166 w 3128166"/>
              <a:gd name="connsiteY2" fmla="*/ 2192683 h 4491807"/>
              <a:gd name="connsiteX3" fmla="*/ 140830 w 3128166"/>
              <a:gd name="connsiteY3" fmla="*/ 4487562 h 4491807"/>
              <a:gd name="connsiteX4" fmla="*/ 704562 w 3128166"/>
              <a:gd name="connsiteY4" fmla="*/ 1713288 h 4491807"/>
              <a:gd name="connsiteX0" fmla="*/ 733916 w 3574770"/>
              <a:gd name="connsiteY0" fmla="*/ 1740043 h 4594172"/>
              <a:gd name="connsiteX1" fmla="*/ 2664809 w 3574770"/>
              <a:gd name="connsiteY1" fmla="*/ 31091 h 4594172"/>
              <a:gd name="connsiteX2" fmla="*/ 3574770 w 3574770"/>
              <a:gd name="connsiteY2" fmla="*/ 3178227 h 4594172"/>
              <a:gd name="connsiteX3" fmla="*/ 170184 w 3574770"/>
              <a:gd name="connsiteY3" fmla="*/ 4514317 h 4594172"/>
              <a:gd name="connsiteX4" fmla="*/ 733916 w 3574770"/>
              <a:gd name="connsiteY4" fmla="*/ 1740043 h 4594172"/>
              <a:gd name="connsiteX0" fmla="*/ 470176 w 3692770"/>
              <a:gd name="connsiteY0" fmla="*/ 887559 h 4794198"/>
              <a:gd name="connsiteX1" fmla="*/ 2782809 w 3692770"/>
              <a:gd name="connsiteY1" fmla="*/ 164028 h 4794198"/>
              <a:gd name="connsiteX2" fmla="*/ 3692770 w 3692770"/>
              <a:gd name="connsiteY2" fmla="*/ 3311164 h 4794198"/>
              <a:gd name="connsiteX3" fmla="*/ 288184 w 3692770"/>
              <a:gd name="connsiteY3" fmla="*/ 4647254 h 4794198"/>
              <a:gd name="connsiteX4" fmla="*/ 470176 w 3692770"/>
              <a:gd name="connsiteY4" fmla="*/ 887559 h 4794198"/>
              <a:gd name="connsiteX0" fmla="*/ 855670 w 4078264"/>
              <a:gd name="connsiteY0" fmla="*/ 854163 h 4615401"/>
              <a:gd name="connsiteX1" fmla="*/ 3168303 w 4078264"/>
              <a:gd name="connsiteY1" fmla="*/ 130632 h 4615401"/>
              <a:gd name="connsiteX2" fmla="*/ 4078264 w 4078264"/>
              <a:gd name="connsiteY2" fmla="*/ 3277768 h 4615401"/>
              <a:gd name="connsiteX3" fmla="*/ 673678 w 4078264"/>
              <a:gd name="connsiteY3" fmla="*/ 4613858 h 4615401"/>
              <a:gd name="connsiteX4" fmla="*/ 8390 w 4078264"/>
              <a:gd name="connsiteY4" fmla="*/ 3202771 h 4615401"/>
              <a:gd name="connsiteX5" fmla="*/ 855670 w 4078264"/>
              <a:gd name="connsiteY5" fmla="*/ 854163 h 4615401"/>
              <a:gd name="connsiteX0" fmla="*/ 857702 w 4080296"/>
              <a:gd name="connsiteY0" fmla="*/ 830227 h 4591465"/>
              <a:gd name="connsiteX1" fmla="*/ 3170335 w 4080296"/>
              <a:gd name="connsiteY1" fmla="*/ 106696 h 4591465"/>
              <a:gd name="connsiteX2" fmla="*/ 4080296 w 4080296"/>
              <a:gd name="connsiteY2" fmla="*/ 3253832 h 4591465"/>
              <a:gd name="connsiteX3" fmla="*/ 675710 w 4080296"/>
              <a:gd name="connsiteY3" fmla="*/ 4589922 h 4591465"/>
              <a:gd name="connsiteX4" fmla="*/ 10422 w 4080296"/>
              <a:gd name="connsiteY4" fmla="*/ 3178835 h 4591465"/>
              <a:gd name="connsiteX5" fmla="*/ 250119 w 4080296"/>
              <a:gd name="connsiteY5" fmla="*/ 1749531 h 4591465"/>
              <a:gd name="connsiteX6" fmla="*/ 857702 w 4080296"/>
              <a:gd name="connsiteY6" fmla="*/ 830227 h 4591465"/>
              <a:gd name="connsiteX0" fmla="*/ 857702 w 4080296"/>
              <a:gd name="connsiteY0" fmla="*/ 11005 h 3772243"/>
              <a:gd name="connsiteX1" fmla="*/ 2229302 w 4080296"/>
              <a:gd name="connsiteY1" fmla="*/ 556980 h 3772243"/>
              <a:gd name="connsiteX2" fmla="*/ 4080296 w 4080296"/>
              <a:gd name="connsiteY2" fmla="*/ 2434610 h 3772243"/>
              <a:gd name="connsiteX3" fmla="*/ 675710 w 4080296"/>
              <a:gd name="connsiteY3" fmla="*/ 3770700 h 3772243"/>
              <a:gd name="connsiteX4" fmla="*/ 10422 w 4080296"/>
              <a:gd name="connsiteY4" fmla="*/ 2359613 h 3772243"/>
              <a:gd name="connsiteX5" fmla="*/ 250119 w 4080296"/>
              <a:gd name="connsiteY5" fmla="*/ 930309 h 3772243"/>
              <a:gd name="connsiteX6" fmla="*/ 857702 w 4080296"/>
              <a:gd name="connsiteY6" fmla="*/ 11005 h 3772243"/>
              <a:gd name="connsiteX0" fmla="*/ 857702 w 2571092"/>
              <a:gd name="connsiteY0" fmla="*/ 10479 h 3770178"/>
              <a:gd name="connsiteX1" fmla="*/ 2229302 w 2571092"/>
              <a:gd name="connsiteY1" fmla="*/ 556454 h 3770178"/>
              <a:gd name="connsiteX2" fmla="*/ 2571092 w 2571092"/>
              <a:gd name="connsiteY2" fmla="*/ 2345307 h 3770178"/>
              <a:gd name="connsiteX3" fmla="*/ 675710 w 2571092"/>
              <a:gd name="connsiteY3" fmla="*/ 3770174 h 3770178"/>
              <a:gd name="connsiteX4" fmla="*/ 10422 w 2571092"/>
              <a:gd name="connsiteY4" fmla="*/ 2359087 h 3770178"/>
              <a:gd name="connsiteX5" fmla="*/ 250119 w 2571092"/>
              <a:gd name="connsiteY5" fmla="*/ 929783 h 3770178"/>
              <a:gd name="connsiteX6" fmla="*/ 857702 w 2571092"/>
              <a:gd name="connsiteY6" fmla="*/ 10479 h 3770178"/>
              <a:gd name="connsiteX0" fmla="*/ 2730315 w 4443705"/>
              <a:gd name="connsiteY0" fmla="*/ 10479 h 3785977"/>
              <a:gd name="connsiteX1" fmla="*/ 4101915 w 4443705"/>
              <a:gd name="connsiteY1" fmla="*/ 556454 h 3785977"/>
              <a:gd name="connsiteX2" fmla="*/ 4443705 w 4443705"/>
              <a:gd name="connsiteY2" fmla="*/ 2345307 h 3785977"/>
              <a:gd name="connsiteX3" fmla="*/ 2548323 w 4443705"/>
              <a:gd name="connsiteY3" fmla="*/ 3770174 h 3785977"/>
              <a:gd name="connsiteX4" fmla="*/ 969 w 4443705"/>
              <a:gd name="connsiteY4" fmla="*/ 2962769 h 3785977"/>
              <a:gd name="connsiteX5" fmla="*/ 2122732 w 4443705"/>
              <a:gd name="connsiteY5" fmla="*/ 929783 h 3785977"/>
              <a:gd name="connsiteX6" fmla="*/ 2730315 w 4443705"/>
              <a:gd name="connsiteY6" fmla="*/ 10479 h 3785977"/>
              <a:gd name="connsiteX0" fmla="*/ 2733939 w 4447329"/>
              <a:gd name="connsiteY0" fmla="*/ 9698 h 3785196"/>
              <a:gd name="connsiteX1" fmla="*/ 4105539 w 4447329"/>
              <a:gd name="connsiteY1" fmla="*/ 555673 h 3785196"/>
              <a:gd name="connsiteX2" fmla="*/ 4447329 w 4447329"/>
              <a:gd name="connsiteY2" fmla="*/ 2344526 h 3785196"/>
              <a:gd name="connsiteX3" fmla="*/ 2551947 w 4447329"/>
              <a:gd name="connsiteY3" fmla="*/ 3769393 h 3785196"/>
              <a:gd name="connsiteX4" fmla="*/ 4593 w 4447329"/>
              <a:gd name="connsiteY4" fmla="*/ 2961988 h 3785196"/>
              <a:gd name="connsiteX5" fmla="*/ 492864 w 4447329"/>
              <a:gd name="connsiteY5" fmla="*/ 911247 h 3785196"/>
              <a:gd name="connsiteX6" fmla="*/ 2733939 w 4447329"/>
              <a:gd name="connsiteY6" fmla="*/ 9698 h 378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7329" h="3785196">
                <a:moveTo>
                  <a:pt x="2733939" y="9698"/>
                </a:moveTo>
                <a:cubicBezTo>
                  <a:pt x="3336052" y="-49564"/>
                  <a:pt x="3819974" y="166535"/>
                  <a:pt x="4105539" y="555673"/>
                </a:cubicBezTo>
                <a:cubicBezTo>
                  <a:pt x="4391104" y="944811"/>
                  <a:pt x="4447329" y="1028070"/>
                  <a:pt x="4447329" y="2344526"/>
                </a:cubicBezTo>
                <a:cubicBezTo>
                  <a:pt x="4447329" y="3660982"/>
                  <a:pt x="3292403" y="3666483"/>
                  <a:pt x="2551947" y="3769393"/>
                </a:cubicBezTo>
                <a:cubicBezTo>
                  <a:pt x="1811491" y="3872303"/>
                  <a:pt x="56290" y="3457581"/>
                  <a:pt x="4593" y="2961988"/>
                </a:cubicBezTo>
                <a:cubicBezTo>
                  <a:pt x="-47104" y="2466395"/>
                  <a:pt x="351651" y="1302682"/>
                  <a:pt x="492864" y="911247"/>
                </a:cubicBezTo>
                <a:cubicBezTo>
                  <a:pt x="634077" y="519812"/>
                  <a:pt x="2131827" y="68960"/>
                  <a:pt x="2733939" y="9698"/>
                </a:cubicBezTo>
                <a:close/>
              </a:path>
            </a:pathLst>
          </a:custGeom>
          <a:solidFill>
            <a:srgbClr val="D9E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2">
            <a:extLst>
              <a:ext uri="{FF2B5EF4-FFF2-40B4-BE49-F238E27FC236}">
                <a16:creationId xmlns:a16="http://schemas.microsoft.com/office/drawing/2014/main" id="{C4CA95A7-BEE5-483F-B11F-57B1BEB42BD0}"/>
              </a:ext>
            </a:extLst>
          </p:cNvPr>
          <p:cNvSpPr/>
          <p:nvPr/>
        </p:nvSpPr>
        <p:spPr>
          <a:xfrm>
            <a:off x="10526397" y="0"/>
            <a:ext cx="4080296" cy="4591465"/>
          </a:xfrm>
          <a:custGeom>
            <a:avLst/>
            <a:gdLst>
              <a:gd name="connsiteX0" fmla="*/ 0 w 3187083"/>
              <a:gd name="connsiteY0" fmla="*/ 2383655 h 4767309"/>
              <a:gd name="connsiteX1" fmla="*/ 1593542 w 3187083"/>
              <a:gd name="connsiteY1" fmla="*/ 0 h 4767309"/>
              <a:gd name="connsiteX2" fmla="*/ 3187084 w 3187083"/>
              <a:gd name="connsiteY2" fmla="*/ 2383655 h 4767309"/>
              <a:gd name="connsiteX3" fmla="*/ 1593542 w 3187083"/>
              <a:gd name="connsiteY3" fmla="*/ 4767310 h 4767309"/>
              <a:gd name="connsiteX4" fmla="*/ 0 w 3187083"/>
              <a:gd name="connsiteY4" fmla="*/ 2383655 h 4767309"/>
              <a:gd name="connsiteX0" fmla="*/ 24087 w 3296079"/>
              <a:gd name="connsiteY0" fmla="*/ 2188347 h 4572002"/>
              <a:gd name="connsiteX1" fmla="*/ 2718460 w 3296079"/>
              <a:gd name="connsiteY1" fmla="*/ 0 h 4572002"/>
              <a:gd name="connsiteX2" fmla="*/ 3211171 w 3296079"/>
              <a:gd name="connsiteY2" fmla="*/ 2188347 h 4572002"/>
              <a:gd name="connsiteX3" fmla="*/ 1617629 w 3296079"/>
              <a:gd name="connsiteY3" fmla="*/ 4572002 h 4572002"/>
              <a:gd name="connsiteX4" fmla="*/ 24087 w 3296079"/>
              <a:gd name="connsiteY4" fmla="*/ 2188347 h 4572002"/>
              <a:gd name="connsiteX0" fmla="*/ 33579 w 2457183"/>
              <a:gd name="connsiteY0" fmla="*/ 1713344 h 4580333"/>
              <a:gd name="connsiteX1" fmla="*/ 1964472 w 2457183"/>
              <a:gd name="connsiteY1" fmla="*/ 4392 h 4580333"/>
              <a:gd name="connsiteX2" fmla="*/ 2457183 w 2457183"/>
              <a:gd name="connsiteY2" fmla="*/ 2192739 h 4580333"/>
              <a:gd name="connsiteX3" fmla="*/ 863641 w 2457183"/>
              <a:gd name="connsiteY3" fmla="*/ 4576394 h 4580333"/>
              <a:gd name="connsiteX4" fmla="*/ 33579 w 2457183"/>
              <a:gd name="connsiteY4" fmla="*/ 1713344 h 4580333"/>
              <a:gd name="connsiteX0" fmla="*/ 704562 w 3128166"/>
              <a:gd name="connsiteY0" fmla="*/ 1713288 h 4491807"/>
              <a:gd name="connsiteX1" fmla="*/ 2635455 w 3128166"/>
              <a:gd name="connsiteY1" fmla="*/ 4336 h 4491807"/>
              <a:gd name="connsiteX2" fmla="*/ 3128166 w 3128166"/>
              <a:gd name="connsiteY2" fmla="*/ 2192683 h 4491807"/>
              <a:gd name="connsiteX3" fmla="*/ 140830 w 3128166"/>
              <a:gd name="connsiteY3" fmla="*/ 4487562 h 4491807"/>
              <a:gd name="connsiteX4" fmla="*/ 704562 w 3128166"/>
              <a:gd name="connsiteY4" fmla="*/ 1713288 h 4491807"/>
              <a:gd name="connsiteX0" fmla="*/ 733916 w 3574770"/>
              <a:gd name="connsiteY0" fmla="*/ 1740043 h 4594172"/>
              <a:gd name="connsiteX1" fmla="*/ 2664809 w 3574770"/>
              <a:gd name="connsiteY1" fmla="*/ 31091 h 4594172"/>
              <a:gd name="connsiteX2" fmla="*/ 3574770 w 3574770"/>
              <a:gd name="connsiteY2" fmla="*/ 3178227 h 4594172"/>
              <a:gd name="connsiteX3" fmla="*/ 170184 w 3574770"/>
              <a:gd name="connsiteY3" fmla="*/ 4514317 h 4594172"/>
              <a:gd name="connsiteX4" fmla="*/ 733916 w 3574770"/>
              <a:gd name="connsiteY4" fmla="*/ 1740043 h 4594172"/>
              <a:gd name="connsiteX0" fmla="*/ 470176 w 3692770"/>
              <a:gd name="connsiteY0" fmla="*/ 887559 h 4794198"/>
              <a:gd name="connsiteX1" fmla="*/ 2782809 w 3692770"/>
              <a:gd name="connsiteY1" fmla="*/ 164028 h 4794198"/>
              <a:gd name="connsiteX2" fmla="*/ 3692770 w 3692770"/>
              <a:gd name="connsiteY2" fmla="*/ 3311164 h 4794198"/>
              <a:gd name="connsiteX3" fmla="*/ 288184 w 3692770"/>
              <a:gd name="connsiteY3" fmla="*/ 4647254 h 4794198"/>
              <a:gd name="connsiteX4" fmla="*/ 470176 w 3692770"/>
              <a:gd name="connsiteY4" fmla="*/ 887559 h 4794198"/>
              <a:gd name="connsiteX0" fmla="*/ 855670 w 4078264"/>
              <a:gd name="connsiteY0" fmla="*/ 854163 h 4615401"/>
              <a:gd name="connsiteX1" fmla="*/ 3168303 w 4078264"/>
              <a:gd name="connsiteY1" fmla="*/ 130632 h 4615401"/>
              <a:gd name="connsiteX2" fmla="*/ 4078264 w 4078264"/>
              <a:gd name="connsiteY2" fmla="*/ 3277768 h 4615401"/>
              <a:gd name="connsiteX3" fmla="*/ 673678 w 4078264"/>
              <a:gd name="connsiteY3" fmla="*/ 4613858 h 4615401"/>
              <a:gd name="connsiteX4" fmla="*/ 8390 w 4078264"/>
              <a:gd name="connsiteY4" fmla="*/ 3202771 h 4615401"/>
              <a:gd name="connsiteX5" fmla="*/ 855670 w 4078264"/>
              <a:gd name="connsiteY5" fmla="*/ 854163 h 4615401"/>
              <a:gd name="connsiteX0" fmla="*/ 857702 w 4080296"/>
              <a:gd name="connsiteY0" fmla="*/ 830227 h 4591465"/>
              <a:gd name="connsiteX1" fmla="*/ 3170335 w 4080296"/>
              <a:gd name="connsiteY1" fmla="*/ 106696 h 4591465"/>
              <a:gd name="connsiteX2" fmla="*/ 4080296 w 4080296"/>
              <a:gd name="connsiteY2" fmla="*/ 3253832 h 4591465"/>
              <a:gd name="connsiteX3" fmla="*/ 675710 w 4080296"/>
              <a:gd name="connsiteY3" fmla="*/ 4589922 h 4591465"/>
              <a:gd name="connsiteX4" fmla="*/ 10422 w 4080296"/>
              <a:gd name="connsiteY4" fmla="*/ 3178835 h 4591465"/>
              <a:gd name="connsiteX5" fmla="*/ 250119 w 4080296"/>
              <a:gd name="connsiteY5" fmla="*/ 1749531 h 4591465"/>
              <a:gd name="connsiteX6" fmla="*/ 857702 w 4080296"/>
              <a:gd name="connsiteY6" fmla="*/ 830227 h 45914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080296" h="4591465">
                <a:moveTo>
                  <a:pt x="857702" y="830227"/>
                </a:moveTo>
                <a:cubicBezTo>
                  <a:pt x="1344405" y="556421"/>
                  <a:pt x="2633236" y="-297238"/>
                  <a:pt x="3170335" y="106696"/>
                </a:cubicBezTo>
                <a:cubicBezTo>
                  <a:pt x="3707434" y="510630"/>
                  <a:pt x="4080296" y="1937376"/>
                  <a:pt x="4080296" y="3253832"/>
                </a:cubicBezTo>
                <a:cubicBezTo>
                  <a:pt x="4080296" y="4570288"/>
                  <a:pt x="1354022" y="4602421"/>
                  <a:pt x="675710" y="4589922"/>
                </a:cubicBezTo>
                <a:cubicBezTo>
                  <a:pt x="-2602" y="4577423"/>
                  <a:pt x="62119" y="3674428"/>
                  <a:pt x="10422" y="3178835"/>
                </a:cubicBezTo>
                <a:cubicBezTo>
                  <a:pt x="-41275" y="2683242"/>
                  <a:pt x="108906" y="2140966"/>
                  <a:pt x="250119" y="1749531"/>
                </a:cubicBezTo>
                <a:cubicBezTo>
                  <a:pt x="391332" y="1358096"/>
                  <a:pt x="370999" y="1104033"/>
                  <a:pt x="857702" y="830227"/>
                </a:cubicBezTo>
                <a:close/>
              </a:path>
            </a:pathLst>
          </a:custGeom>
          <a:solidFill>
            <a:srgbClr val="D9E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BFDD21B8-B477-CF4D-A668-E5B421DFB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760" y="1574546"/>
            <a:ext cx="10210800" cy="402590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D75CFDEA-C0F2-46EC-98D0-D3A7C690D00A}"/>
              </a:ext>
            </a:extLst>
          </p:cNvPr>
          <p:cNvSpPr/>
          <p:nvPr/>
        </p:nvSpPr>
        <p:spPr>
          <a:xfrm>
            <a:off x="1034056" y="963913"/>
            <a:ext cx="2439288" cy="220033"/>
          </a:xfrm>
          <a:prstGeom prst="rect">
            <a:avLst/>
          </a:prstGeom>
          <a:solidFill>
            <a:srgbClr val="9FB3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9BAEC8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14B9A2-638C-4ADD-8C9D-F6A835FF00C4}"/>
              </a:ext>
            </a:extLst>
          </p:cNvPr>
          <p:cNvSpPr txBox="1"/>
          <p:nvPr/>
        </p:nvSpPr>
        <p:spPr>
          <a:xfrm>
            <a:off x="945088" y="618689"/>
            <a:ext cx="2506666" cy="667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ko-KR" altLang="en-US" sz="32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설문조사 결과</a:t>
            </a:r>
            <a:endParaRPr lang="en-US" altLang="ko-KR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14606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44BF1C59-2C89-CA4B-AA4E-CEF993652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3480" y="2150642"/>
            <a:ext cx="9604248" cy="3126716"/>
          </a:xfrm>
          <a:prstGeom prst="rect">
            <a:avLst/>
          </a:prstGeom>
        </p:spPr>
      </p:pic>
      <p:cxnSp>
        <p:nvCxnSpPr>
          <p:cNvPr id="9" name="직선 연결선[R] 8">
            <a:extLst>
              <a:ext uri="{FF2B5EF4-FFF2-40B4-BE49-F238E27FC236}">
                <a16:creationId xmlns:a16="http://schemas.microsoft.com/office/drawing/2014/main" id="{3DA6AA54-750C-7646-A4A4-4074EC251C96}"/>
              </a:ext>
            </a:extLst>
          </p:cNvPr>
          <p:cNvCxnSpPr>
            <a:cxnSpLocks/>
          </p:cNvCxnSpPr>
          <p:nvPr/>
        </p:nvCxnSpPr>
        <p:spPr>
          <a:xfrm>
            <a:off x="7522464" y="3304032"/>
            <a:ext cx="3060192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[R] 10">
            <a:extLst>
              <a:ext uri="{FF2B5EF4-FFF2-40B4-BE49-F238E27FC236}">
                <a16:creationId xmlns:a16="http://schemas.microsoft.com/office/drawing/2014/main" id="{68CC3396-C367-864E-A248-B0B772CE9032}"/>
              </a:ext>
            </a:extLst>
          </p:cNvPr>
          <p:cNvCxnSpPr>
            <a:cxnSpLocks/>
          </p:cNvCxnSpPr>
          <p:nvPr/>
        </p:nvCxnSpPr>
        <p:spPr>
          <a:xfrm>
            <a:off x="1286256" y="3714000"/>
            <a:ext cx="2517648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직사각형 5">
            <a:extLst>
              <a:ext uri="{FF2B5EF4-FFF2-40B4-BE49-F238E27FC236}">
                <a16:creationId xmlns:a16="http://schemas.microsoft.com/office/drawing/2014/main" id="{ED6AD3ED-B1DC-4F2A-8B6F-E6CBD00EAECD}"/>
              </a:ext>
            </a:extLst>
          </p:cNvPr>
          <p:cNvSpPr/>
          <p:nvPr/>
        </p:nvSpPr>
        <p:spPr>
          <a:xfrm>
            <a:off x="1034056" y="963913"/>
            <a:ext cx="2439288" cy="220033"/>
          </a:xfrm>
          <a:prstGeom prst="rect">
            <a:avLst/>
          </a:prstGeom>
          <a:solidFill>
            <a:srgbClr val="9FB3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9BAEC8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3C79500-569D-427D-BCDD-96A02EED96D5}"/>
              </a:ext>
            </a:extLst>
          </p:cNvPr>
          <p:cNvSpPr txBox="1"/>
          <p:nvPr/>
        </p:nvSpPr>
        <p:spPr>
          <a:xfrm>
            <a:off x="945088" y="618689"/>
            <a:ext cx="2506666" cy="667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ko-KR" altLang="en-US" sz="32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인터뷰 결과</a:t>
            </a:r>
            <a:endParaRPr lang="en-US" altLang="ko-KR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88530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14DCFBBB-F3E6-493C-A1CF-3A80D1126AF0}"/>
              </a:ext>
            </a:extLst>
          </p:cNvPr>
          <p:cNvSpPr/>
          <p:nvPr/>
        </p:nvSpPr>
        <p:spPr>
          <a:xfrm>
            <a:off x="795282" y="1326404"/>
            <a:ext cx="6522310" cy="4321513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40A6F6DA-D765-4901-9AD9-41CA4B60ECEF}"/>
              </a:ext>
            </a:extLst>
          </p:cNvPr>
          <p:cNvSpPr/>
          <p:nvPr/>
        </p:nvSpPr>
        <p:spPr>
          <a:xfrm>
            <a:off x="4359046" y="3429000"/>
            <a:ext cx="902481" cy="938745"/>
          </a:xfrm>
          <a:prstGeom prst="ellipse">
            <a:avLst/>
          </a:prstGeom>
          <a:solidFill>
            <a:srgbClr val="D9E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FB3AC6-CE0B-4552-82EC-41BFFCCF419F}"/>
              </a:ext>
            </a:extLst>
          </p:cNvPr>
          <p:cNvSpPr txBox="1"/>
          <p:nvPr/>
        </p:nvSpPr>
        <p:spPr>
          <a:xfrm>
            <a:off x="938963" y="3175743"/>
            <a:ext cx="1560042" cy="6676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ko-KR" altLang="en-US" sz="320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차별점</a:t>
            </a:r>
            <a:r>
              <a:rPr lang="en-US" altLang="ko-KR" sz="32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02F435-FE27-4AAA-9350-E8AD08899CAD}"/>
              </a:ext>
            </a:extLst>
          </p:cNvPr>
          <p:cNvSpPr txBox="1"/>
          <p:nvPr/>
        </p:nvSpPr>
        <p:spPr>
          <a:xfrm>
            <a:off x="942505" y="2508124"/>
            <a:ext cx="1560042" cy="6676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ko-KR" altLang="en-US" sz="320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차별점</a:t>
            </a:r>
            <a:r>
              <a:rPr lang="en-US" altLang="ko-KR" sz="32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CCBC400-9561-45E1-BC33-3AAD50CA9613}"/>
              </a:ext>
            </a:extLst>
          </p:cNvPr>
          <p:cNvSpPr/>
          <p:nvPr/>
        </p:nvSpPr>
        <p:spPr>
          <a:xfrm>
            <a:off x="999872" y="2256837"/>
            <a:ext cx="2439288" cy="220033"/>
          </a:xfrm>
          <a:prstGeom prst="rect">
            <a:avLst/>
          </a:prstGeom>
          <a:solidFill>
            <a:srgbClr val="9FB3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9BAEC8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9EFCCA-7ABA-4FFE-9407-99CB20B0DB79}"/>
              </a:ext>
            </a:extLst>
          </p:cNvPr>
          <p:cNvSpPr txBox="1"/>
          <p:nvPr/>
        </p:nvSpPr>
        <p:spPr>
          <a:xfrm>
            <a:off x="938963" y="755098"/>
            <a:ext cx="1843774" cy="12831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ko-KR" altLang="en-US" sz="32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우리의</a:t>
            </a:r>
          </a:p>
          <a:p>
            <a:pPr>
              <a:lnSpc>
                <a:spcPct val="125000"/>
              </a:lnSpc>
            </a:pPr>
            <a:r>
              <a:rPr lang="ko-KR" altLang="en-US" sz="32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시연영상</a:t>
            </a:r>
            <a:r>
              <a:rPr lang="en-US" altLang="ko-KR" sz="32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D1F8D9-C0F2-447C-BD47-8040A23509EF}"/>
              </a:ext>
            </a:extLst>
          </p:cNvPr>
          <p:cNvSpPr txBox="1"/>
          <p:nvPr/>
        </p:nvSpPr>
        <p:spPr>
          <a:xfrm>
            <a:off x="910904" y="1911613"/>
            <a:ext cx="2506666" cy="667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ko-KR" altLang="en-US" sz="32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환자 시나리오</a:t>
            </a:r>
            <a:endParaRPr lang="en-US" altLang="ko-KR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C54C62E-4723-4378-B0A3-8EED65EDBF8A}"/>
              </a:ext>
            </a:extLst>
          </p:cNvPr>
          <p:cNvSpPr/>
          <p:nvPr/>
        </p:nvSpPr>
        <p:spPr>
          <a:xfrm>
            <a:off x="930294" y="2604144"/>
            <a:ext cx="2106078" cy="2902687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DD2C87E-BF02-4457-BD2C-FB7FAEDF3D30}"/>
              </a:ext>
            </a:extLst>
          </p:cNvPr>
          <p:cNvSpPr txBox="1"/>
          <p:nvPr/>
        </p:nvSpPr>
        <p:spPr>
          <a:xfrm>
            <a:off x="870442" y="3152818"/>
            <a:ext cx="4687078" cy="2285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1.</a:t>
            </a:r>
            <a:r>
              <a:rPr lang="ko-KR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환자가 가입이 되어있지 않다면 로그인창 하단의  </a:t>
            </a: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signup</a:t>
            </a:r>
            <a:r>
              <a:rPr lang="ko-KR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버튼 눌러       </a:t>
            </a: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  “patient”</a:t>
            </a:r>
            <a:r>
              <a:rPr lang="ko-KR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로 클릭을 합니다</a:t>
            </a: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.( </a:t>
            </a:r>
            <a:r>
              <a:rPr lang="ko-KR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전화번호는 정확하게 기입해주셔야합니다</a:t>
            </a: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 </a:t>
            </a:r>
            <a:r>
              <a:rPr lang="ko-KR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처방전이 문자로 전송되기 때문입니다</a:t>
            </a: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.)</a:t>
            </a:r>
          </a:p>
          <a:p>
            <a:pPr>
              <a:lnSpc>
                <a:spcPct val="150000"/>
              </a:lnSpc>
            </a:pPr>
            <a:endParaRPr lang="en-US" altLang="ko-KR" sz="400">
              <a:solidFill>
                <a:schemeClr val="tx1">
                  <a:lumMod val="65000"/>
                  <a:lumOff val="35000"/>
                </a:schemeClr>
              </a:solidFill>
              <a:latin typeface="Apple SD 산돌고딕 Neo Regular" panose="02000300000000000000" pitchFamily="2" charset="-127"/>
              <a:ea typeface="Apple SD 산돌고딕 Neo Regular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2. </a:t>
            </a:r>
            <a:r>
              <a:rPr lang="ko-KR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회원가입이 되었다면 환자 홈화면으로 넘어갑니다</a:t>
            </a: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. </a:t>
            </a:r>
          </a:p>
          <a:p>
            <a:pPr>
              <a:lnSpc>
                <a:spcPct val="150000"/>
              </a:lnSpc>
            </a:pPr>
            <a:endParaRPr lang="en-US" altLang="ko-KR" sz="400">
              <a:solidFill>
                <a:schemeClr val="tx1">
                  <a:lumMod val="65000"/>
                  <a:lumOff val="35000"/>
                </a:schemeClr>
              </a:solidFill>
              <a:latin typeface="Apple SD 산돌고딕 Neo Regular" panose="02000300000000000000" pitchFamily="2" charset="-127"/>
              <a:ea typeface="Apple SD 산돌고딕 Neo Regular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3. </a:t>
            </a:r>
            <a:r>
              <a:rPr lang="ko-KR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홈화면에서 예약 버튼 누르면 순서대로 “병원</a:t>
            </a: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-</a:t>
            </a:r>
            <a:r>
              <a:rPr lang="ko-KR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전공</a:t>
            </a: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-</a:t>
            </a:r>
            <a:r>
              <a:rPr lang="ko-KR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의사”순으로 입력한 뒤 날짜</a:t>
            </a: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/</a:t>
            </a:r>
            <a:r>
              <a:rPr lang="ko-KR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시간을 입력합니다</a:t>
            </a: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400">
              <a:solidFill>
                <a:schemeClr val="tx1">
                  <a:lumMod val="65000"/>
                  <a:lumOff val="35000"/>
                </a:schemeClr>
              </a:solidFill>
              <a:latin typeface="Apple SD 산돌고딕 Neo Regular" panose="02000300000000000000" pitchFamily="2" charset="-127"/>
              <a:ea typeface="Apple SD 산돌고딕 Neo Regular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4. </a:t>
            </a:r>
            <a:r>
              <a:rPr lang="ko-KR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의사가 예약 요청을 수락하기를 기다립니다</a:t>
            </a: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.  </a:t>
            </a:r>
            <a:endParaRPr lang="en-US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Apple SD 산돌고딕 Neo Regular" panose="02000300000000000000" pitchFamily="2" charset="-127"/>
              <a:ea typeface="Apple SD 산돌고딕 Neo Regular" panose="02000300000000000000" pitchFamily="2" charset="-127"/>
            </a:endParaRPr>
          </a:p>
        </p:txBody>
      </p:sp>
      <p:pic>
        <p:nvPicPr>
          <p:cNvPr id="13" name="편집환자">
            <a:hlinkClick r:id="" action="ppaction://media"/>
            <a:extLst>
              <a:ext uri="{FF2B5EF4-FFF2-40B4-BE49-F238E27FC236}">
                <a16:creationId xmlns:a16="http://schemas.microsoft.com/office/drawing/2014/main" id="{70009732-8856-4043-940B-7F9BA91FDAC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183231" y="712874"/>
            <a:ext cx="3269615" cy="5390027"/>
          </a:xfrm>
          <a:prstGeom prst="rect">
            <a:avLst/>
          </a:prstGeom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EFCACE6-8108-47F3-AC6E-A153EB983572}"/>
              </a:ext>
            </a:extLst>
          </p:cNvPr>
          <p:cNvSpPr/>
          <p:nvPr/>
        </p:nvSpPr>
        <p:spPr>
          <a:xfrm>
            <a:off x="7192383" y="712875"/>
            <a:ext cx="3269615" cy="5390027"/>
          </a:xfrm>
          <a:prstGeom prst="roundRect">
            <a:avLst>
              <a:gd name="adj" fmla="val 9520"/>
            </a:avLst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0902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67379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14DCFBBB-F3E6-493C-A1CF-3A80D1126AF0}"/>
              </a:ext>
            </a:extLst>
          </p:cNvPr>
          <p:cNvSpPr/>
          <p:nvPr/>
        </p:nvSpPr>
        <p:spPr>
          <a:xfrm>
            <a:off x="795282" y="1326404"/>
            <a:ext cx="6522310" cy="4321513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6FB3AC6-CE0B-4552-82EC-41BFFCCF419F}"/>
              </a:ext>
            </a:extLst>
          </p:cNvPr>
          <p:cNvSpPr txBox="1"/>
          <p:nvPr/>
        </p:nvSpPr>
        <p:spPr>
          <a:xfrm>
            <a:off x="938963" y="3175743"/>
            <a:ext cx="1560042" cy="6676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ko-KR" altLang="en-US" sz="320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차별점</a:t>
            </a:r>
            <a:r>
              <a:rPr lang="en-US" altLang="ko-KR" sz="32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E02F435-FE27-4AAA-9350-E8AD08899CAD}"/>
              </a:ext>
            </a:extLst>
          </p:cNvPr>
          <p:cNvSpPr txBox="1"/>
          <p:nvPr/>
        </p:nvSpPr>
        <p:spPr>
          <a:xfrm>
            <a:off x="942505" y="2508124"/>
            <a:ext cx="1560042" cy="6676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ko-KR" altLang="en-US" sz="320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차별점</a:t>
            </a:r>
            <a:r>
              <a:rPr lang="en-US" altLang="ko-KR" sz="32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ECCBC400-9561-45E1-BC33-3AAD50CA9613}"/>
              </a:ext>
            </a:extLst>
          </p:cNvPr>
          <p:cNvSpPr/>
          <p:nvPr/>
        </p:nvSpPr>
        <p:spPr>
          <a:xfrm>
            <a:off x="999872" y="2256837"/>
            <a:ext cx="2439288" cy="220033"/>
          </a:xfrm>
          <a:prstGeom prst="rect">
            <a:avLst/>
          </a:prstGeom>
          <a:solidFill>
            <a:srgbClr val="9FB3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9BAEC8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9EFCCA-7ABA-4FFE-9407-99CB20B0DB79}"/>
              </a:ext>
            </a:extLst>
          </p:cNvPr>
          <p:cNvSpPr txBox="1"/>
          <p:nvPr/>
        </p:nvSpPr>
        <p:spPr>
          <a:xfrm>
            <a:off x="938963" y="755098"/>
            <a:ext cx="1843774" cy="12831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ko-KR" altLang="en-US" sz="32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우리의</a:t>
            </a:r>
          </a:p>
          <a:p>
            <a:pPr>
              <a:lnSpc>
                <a:spcPct val="125000"/>
              </a:lnSpc>
            </a:pPr>
            <a:r>
              <a:rPr lang="ko-KR" altLang="en-US" sz="32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시연영상</a:t>
            </a:r>
            <a:r>
              <a:rPr lang="en-US" altLang="ko-KR" sz="32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D1F8D9-C0F2-447C-BD47-8040A23509EF}"/>
              </a:ext>
            </a:extLst>
          </p:cNvPr>
          <p:cNvSpPr txBox="1"/>
          <p:nvPr/>
        </p:nvSpPr>
        <p:spPr>
          <a:xfrm>
            <a:off x="910904" y="1911613"/>
            <a:ext cx="2506666" cy="667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ko-KR" altLang="en-US" sz="32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의사 시나리오</a:t>
            </a:r>
            <a:endParaRPr lang="en-US" altLang="ko-KR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0C54C62E-4723-4378-B0A3-8EED65EDBF8A}"/>
              </a:ext>
            </a:extLst>
          </p:cNvPr>
          <p:cNvSpPr/>
          <p:nvPr/>
        </p:nvSpPr>
        <p:spPr>
          <a:xfrm>
            <a:off x="930294" y="2604144"/>
            <a:ext cx="2106078" cy="2902687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40A6F6DA-D765-4901-9AD9-41CA4B60ECEF}"/>
              </a:ext>
            </a:extLst>
          </p:cNvPr>
          <p:cNvSpPr/>
          <p:nvPr/>
        </p:nvSpPr>
        <p:spPr>
          <a:xfrm>
            <a:off x="4625958" y="3017787"/>
            <a:ext cx="902481" cy="938745"/>
          </a:xfrm>
          <a:prstGeom prst="ellipse">
            <a:avLst/>
          </a:prstGeom>
          <a:solidFill>
            <a:srgbClr val="D9E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B9EEF09-24F0-44D5-9592-04745B14D108}"/>
              </a:ext>
            </a:extLst>
          </p:cNvPr>
          <p:cNvSpPr txBox="1"/>
          <p:nvPr/>
        </p:nvSpPr>
        <p:spPr>
          <a:xfrm>
            <a:off x="870442" y="3152818"/>
            <a:ext cx="4687078" cy="22852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28600" indent="-228600">
              <a:lnSpc>
                <a:spcPct val="150000"/>
              </a:lnSpc>
              <a:buAutoNum type="arabicPeriod"/>
            </a:pPr>
            <a:r>
              <a:rPr lang="ko-KR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의사도 환자와 마찬가지로 가입되어있지 않다면 회원가입을 진행합니다</a:t>
            </a: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. </a:t>
            </a:r>
            <a:r>
              <a:rPr lang="ko-KR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의사는 환자와 다르게 병원과 전공을 선택합니다</a:t>
            </a: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. </a:t>
            </a:r>
          </a:p>
          <a:p>
            <a:pPr marL="228600" indent="-228600">
              <a:lnSpc>
                <a:spcPct val="150000"/>
              </a:lnSpc>
              <a:buAutoNum type="arabicPeriod"/>
            </a:pPr>
            <a:endParaRPr lang="en-US" altLang="ko-KR" sz="400">
              <a:solidFill>
                <a:schemeClr val="tx1">
                  <a:lumMod val="65000"/>
                  <a:lumOff val="35000"/>
                </a:schemeClr>
              </a:solidFill>
              <a:latin typeface="Apple SD 산돌고딕 Neo Regular" panose="02000300000000000000" pitchFamily="2" charset="-127"/>
              <a:ea typeface="Apple SD 산돌고딕 Neo Regular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2. </a:t>
            </a:r>
            <a:r>
              <a:rPr lang="ko-KR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회원가입 및 로그인이 완료된 후 의사홈화면으로 넘어갑니다</a:t>
            </a: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400">
              <a:solidFill>
                <a:schemeClr val="tx1">
                  <a:lumMod val="65000"/>
                  <a:lumOff val="35000"/>
                </a:schemeClr>
              </a:solidFill>
              <a:latin typeface="Apple SD 산돌고딕 Neo Regular" panose="02000300000000000000" pitchFamily="2" charset="-127"/>
              <a:ea typeface="Apple SD 산돌고딕 Neo Regular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3. </a:t>
            </a:r>
            <a:r>
              <a:rPr lang="ko-KR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중앙의 </a:t>
            </a: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Office</a:t>
            </a:r>
            <a:r>
              <a:rPr lang="ko-KR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클릭하면 당일 예약된 예약 목록이 뜹니다</a:t>
            </a: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. </a:t>
            </a:r>
          </a:p>
          <a:p>
            <a:pPr>
              <a:lnSpc>
                <a:spcPct val="150000"/>
              </a:lnSpc>
            </a:pPr>
            <a:r>
              <a:rPr lang="ko-KR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   지금은 아직 환자의 예약 요청 수락을 하지않아서 뜨지않습니다</a:t>
            </a: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400">
              <a:solidFill>
                <a:schemeClr val="tx1">
                  <a:lumMod val="65000"/>
                  <a:lumOff val="35000"/>
                </a:schemeClr>
              </a:solidFill>
              <a:latin typeface="Apple SD 산돌고딕 Neo Regular" panose="02000300000000000000" pitchFamily="2" charset="-127"/>
              <a:ea typeface="Apple SD 산돌고딕 Neo Regular" panose="02000300000000000000" pitchFamily="2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4. </a:t>
            </a:r>
            <a:r>
              <a:rPr lang="ko-KR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다시 홈화면으로 가서 하단의 </a:t>
            </a: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Request</a:t>
            </a:r>
            <a:r>
              <a:rPr lang="ko-KR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를 클릭한 뒤 요청을 수락받고                  </a:t>
            </a: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Office</a:t>
            </a:r>
            <a:r>
              <a:rPr lang="ko-KR" altLang="en-US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로 가면 요청이 수락되어 예약 목록에 뜨는 것을 보실 수 있습니다</a:t>
            </a:r>
            <a:r>
              <a:rPr lang="en-US" altLang="ko-KR" sz="1200">
                <a:solidFill>
                  <a:schemeClr val="tx1">
                    <a:lumMod val="65000"/>
                    <a:lumOff val="35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.</a:t>
            </a:r>
          </a:p>
        </p:txBody>
      </p:sp>
      <p:pic>
        <p:nvPicPr>
          <p:cNvPr id="2" name="편집의사">
            <a:hlinkClick r:id="" action="ppaction://media"/>
            <a:extLst>
              <a:ext uri="{FF2B5EF4-FFF2-40B4-BE49-F238E27FC236}">
                <a16:creationId xmlns:a16="http://schemas.microsoft.com/office/drawing/2014/main" id="{4CDCA710-34AD-4547-AF78-1C8AFD27F1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667" b="2370"/>
          <a:stretch/>
        </p:blipFill>
        <p:spPr>
          <a:xfrm>
            <a:off x="7189690" y="712875"/>
            <a:ext cx="3275110" cy="5390027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7B54EDEC-38F2-4DD8-AA6B-ED181C8019B0}"/>
              </a:ext>
            </a:extLst>
          </p:cNvPr>
          <p:cNvSpPr/>
          <p:nvPr/>
        </p:nvSpPr>
        <p:spPr>
          <a:xfrm>
            <a:off x="7192383" y="712875"/>
            <a:ext cx="3269615" cy="5390027"/>
          </a:xfrm>
          <a:prstGeom prst="roundRect">
            <a:avLst>
              <a:gd name="adj" fmla="val 9520"/>
            </a:avLst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4458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320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CCBC400-9561-45E1-BC33-3AAD50CA9613}"/>
              </a:ext>
            </a:extLst>
          </p:cNvPr>
          <p:cNvSpPr/>
          <p:nvPr/>
        </p:nvSpPr>
        <p:spPr>
          <a:xfrm>
            <a:off x="990425" y="2359947"/>
            <a:ext cx="2736610" cy="206221"/>
          </a:xfrm>
          <a:prstGeom prst="rect">
            <a:avLst/>
          </a:prstGeom>
          <a:solidFill>
            <a:srgbClr val="9FB3C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9BAEC8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9EFCCA-7ABA-4FFE-9407-99CB20B0DB79}"/>
              </a:ext>
            </a:extLst>
          </p:cNvPr>
          <p:cNvSpPr txBox="1"/>
          <p:nvPr/>
        </p:nvSpPr>
        <p:spPr>
          <a:xfrm>
            <a:off x="938963" y="755098"/>
            <a:ext cx="1843774" cy="12831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ko-KR" altLang="en-US" sz="32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우리의</a:t>
            </a:r>
          </a:p>
          <a:p>
            <a:pPr>
              <a:lnSpc>
                <a:spcPct val="125000"/>
              </a:lnSpc>
            </a:pPr>
            <a:r>
              <a:rPr lang="ko-KR" altLang="en-US" sz="32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시연영상</a:t>
            </a:r>
            <a:r>
              <a:rPr lang="en-US" altLang="ko-KR" sz="32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;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D1F8D9-C0F2-447C-BD47-8040A23509EF}"/>
              </a:ext>
            </a:extLst>
          </p:cNvPr>
          <p:cNvSpPr txBox="1"/>
          <p:nvPr/>
        </p:nvSpPr>
        <p:spPr>
          <a:xfrm>
            <a:off x="938963" y="1983577"/>
            <a:ext cx="2827976" cy="667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5000"/>
              </a:lnSpc>
            </a:pPr>
            <a:r>
              <a:rPr lang="ko-KR" altLang="en-US" sz="32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실시간화상진료</a:t>
            </a:r>
            <a:endParaRPr lang="en-US" altLang="ko-KR" sz="32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4A25BAA-5D06-4A35-834A-0B33577A91C6}"/>
              </a:ext>
            </a:extLst>
          </p:cNvPr>
          <p:cNvSpPr/>
          <p:nvPr/>
        </p:nvSpPr>
        <p:spPr>
          <a:xfrm>
            <a:off x="795282" y="3266749"/>
            <a:ext cx="3609221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>
                <a:solidFill>
                  <a:schemeClr val="bg2">
                    <a:lumMod val="50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1.</a:t>
            </a:r>
            <a:r>
              <a:rPr lang="ko-KR" altLang="en-US" sz="1200">
                <a:solidFill>
                  <a:schemeClr val="bg2">
                    <a:lumMod val="50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의사 office화면에서 시간에 맞는 환자를 선택한 뒤</a:t>
            </a:r>
            <a:endParaRPr lang="en-US" altLang="ko-KR" sz="1200">
              <a:solidFill>
                <a:schemeClr val="bg2">
                  <a:lumMod val="50000"/>
                </a:schemeClr>
              </a:solidFill>
              <a:latin typeface="Apple SD 산돌고딕 Neo Regular" panose="02000300000000000000" pitchFamily="2" charset="-127"/>
              <a:ea typeface="Apple SD 산돌고딕 Neo Regular" panose="02000300000000000000" pitchFamily="2" charset="-127"/>
            </a:endParaRPr>
          </a:p>
          <a:p>
            <a:r>
              <a:rPr lang="ko-KR" altLang="en-US" sz="1200">
                <a:solidFill>
                  <a:schemeClr val="bg2">
                    <a:lumMod val="50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 진료하기 버튼을 누르면 화상 대기상태. </a:t>
            </a:r>
            <a:endParaRPr lang="en-US" altLang="ko-KR" sz="1200">
              <a:solidFill>
                <a:schemeClr val="bg2">
                  <a:lumMod val="50000"/>
                </a:schemeClr>
              </a:solidFill>
              <a:latin typeface="Apple SD 산돌고딕 Neo Regular" panose="02000300000000000000" pitchFamily="2" charset="-127"/>
              <a:ea typeface="Apple SD 산돌고딕 Neo Regular" panose="02000300000000000000" pitchFamily="2" charset="-127"/>
            </a:endParaRPr>
          </a:p>
          <a:p>
            <a:r>
              <a:rPr lang="ko-KR" altLang="en-US" sz="1200">
                <a:solidFill>
                  <a:schemeClr val="bg2">
                    <a:lumMod val="50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 그 상태에서 환자쪽에서 진료실을 눌러 화상으로 </a:t>
            </a:r>
            <a:endParaRPr lang="en-US" altLang="ko-KR" sz="1200">
              <a:solidFill>
                <a:schemeClr val="bg2">
                  <a:lumMod val="50000"/>
                </a:schemeClr>
              </a:solidFill>
              <a:latin typeface="Apple SD 산돌고딕 Neo Regular" panose="02000300000000000000" pitchFamily="2" charset="-127"/>
              <a:ea typeface="Apple SD 산돌고딕 Neo Regular" panose="02000300000000000000" pitchFamily="2" charset="-127"/>
            </a:endParaRPr>
          </a:p>
          <a:p>
            <a:r>
              <a:rPr lang="ko-KR" altLang="en-US" sz="1200">
                <a:solidFill>
                  <a:schemeClr val="bg2">
                    <a:lumMod val="50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 들어오면 비대면 진료가 시작.</a:t>
            </a:r>
            <a:endParaRPr lang="en-US" altLang="ko-KR" sz="1200">
              <a:solidFill>
                <a:schemeClr val="bg2">
                  <a:lumMod val="50000"/>
                </a:schemeClr>
              </a:solidFill>
              <a:latin typeface="Apple SD 산돌고딕 Neo Regular" panose="02000300000000000000" pitchFamily="2" charset="-127"/>
              <a:ea typeface="Apple SD 산돌고딕 Neo Regular" panose="02000300000000000000" pitchFamily="2" charset="-127"/>
            </a:endParaRPr>
          </a:p>
          <a:p>
            <a:pPr marL="285750" indent="-285750">
              <a:buFontTx/>
              <a:buChar char="-"/>
            </a:pPr>
            <a:endParaRPr lang="ko-KR" altLang="en-US" sz="1200">
              <a:solidFill>
                <a:schemeClr val="bg2">
                  <a:lumMod val="50000"/>
                </a:schemeClr>
              </a:solidFill>
              <a:latin typeface="Apple SD 산돌고딕 Neo Regular" panose="02000300000000000000" pitchFamily="2" charset="-127"/>
              <a:ea typeface="Apple SD 산돌고딕 Neo Regular" panose="02000300000000000000" pitchFamily="2" charset="-127"/>
            </a:endParaRPr>
          </a:p>
          <a:p>
            <a:r>
              <a:rPr lang="en-US" altLang="ko-KR" sz="1200">
                <a:solidFill>
                  <a:schemeClr val="bg2">
                    <a:lumMod val="50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2.</a:t>
            </a:r>
            <a:r>
              <a:rPr lang="ko-KR" altLang="en-US" sz="1200">
                <a:solidFill>
                  <a:schemeClr val="bg2">
                    <a:lumMod val="50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진료가 끝난 뒤 환자는 바로 환자 홈으로 가게됩니다. </a:t>
            </a:r>
            <a:endParaRPr lang="en-US" altLang="ko-KR" sz="1200">
              <a:solidFill>
                <a:schemeClr val="bg2">
                  <a:lumMod val="50000"/>
                </a:schemeClr>
              </a:solidFill>
              <a:latin typeface="Apple SD 산돌고딕 Neo Regular" panose="02000300000000000000" pitchFamily="2" charset="-127"/>
              <a:ea typeface="Apple SD 산돌고딕 Neo Regular" panose="02000300000000000000" pitchFamily="2" charset="-127"/>
            </a:endParaRPr>
          </a:p>
          <a:p>
            <a:r>
              <a:rPr lang="ko-KR" altLang="en-US" sz="1200">
                <a:solidFill>
                  <a:schemeClr val="bg2">
                    <a:lumMod val="50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의사는 처방전 작성을 하고 해당 처방전을 환자 </a:t>
            </a:r>
            <a:endParaRPr lang="en-US" altLang="ko-KR" sz="1200">
              <a:solidFill>
                <a:schemeClr val="bg2">
                  <a:lumMod val="50000"/>
                </a:schemeClr>
              </a:solidFill>
              <a:latin typeface="Apple SD 산돌고딕 Neo Regular" panose="02000300000000000000" pitchFamily="2" charset="-127"/>
              <a:ea typeface="Apple SD 산돌고딕 Neo Regular" panose="02000300000000000000" pitchFamily="2" charset="-127"/>
            </a:endParaRPr>
          </a:p>
          <a:p>
            <a:r>
              <a:rPr lang="ko-KR" altLang="en-US" sz="1200">
                <a:solidFill>
                  <a:schemeClr val="bg2">
                    <a:lumMod val="50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핸드폰번호를 통해 전송하게 됩니다. </a:t>
            </a:r>
            <a:endParaRPr lang="en-US" altLang="ko-KR" sz="1200">
              <a:solidFill>
                <a:schemeClr val="bg2">
                  <a:lumMod val="50000"/>
                </a:schemeClr>
              </a:solidFill>
              <a:latin typeface="Apple SD 산돌고딕 Neo Regular" panose="02000300000000000000" pitchFamily="2" charset="-127"/>
              <a:ea typeface="Apple SD 산돌고딕 Neo Regular" panose="02000300000000000000" pitchFamily="2" charset="-127"/>
            </a:endParaRPr>
          </a:p>
          <a:p>
            <a:r>
              <a:rPr lang="ko-KR" altLang="en-US" sz="1200">
                <a:solidFill>
                  <a:schemeClr val="bg2">
                    <a:lumMod val="50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다음 진료 예약이 있다면 예약시간을 입력한 뒤 </a:t>
            </a:r>
            <a:endParaRPr lang="en-US" altLang="ko-KR" sz="1200">
              <a:solidFill>
                <a:schemeClr val="bg2">
                  <a:lumMod val="50000"/>
                </a:schemeClr>
              </a:solidFill>
              <a:latin typeface="Apple SD 산돌고딕 Neo Regular" panose="02000300000000000000" pitchFamily="2" charset="-127"/>
              <a:ea typeface="Apple SD 산돌고딕 Neo Regular" panose="02000300000000000000" pitchFamily="2" charset="-127"/>
            </a:endParaRPr>
          </a:p>
          <a:p>
            <a:r>
              <a:rPr lang="ko-KR" altLang="en-US" sz="1200">
                <a:solidFill>
                  <a:schemeClr val="bg2">
                    <a:lumMod val="50000"/>
                  </a:schemeClr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홈 화면으로 가게됩니다.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AC674DB-EDD3-4E2C-8D79-C50995A6FE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0719" y="793207"/>
            <a:ext cx="3269615" cy="5390027"/>
          </a:xfrm>
          <a:prstGeom prst="roundRect">
            <a:avLst>
              <a:gd name="adj" fmla="val 12317"/>
            </a:avLst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FB333FE4-FE82-4185-8AA3-DC8AF2622EC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19" b="6320"/>
          <a:stretch/>
        </p:blipFill>
        <p:spPr>
          <a:xfrm>
            <a:off x="8391262" y="755098"/>
            <a:ext cx="3269615" cy="5390027"/>
          </a:xfrm>
          <a:prstGeom prst="roundRect">
            <a:avLst>
              <a:gd name="adj" fmla="val 11695"/>
            </a:avLst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E17005CD-71C2-4213-8829-08EB16F4350D}"/>
              </a:ext>
            </a:extLst>
          </p:cNvPr>
          <p:cNvSpPr/>
          <p:nvPr/>
        </p:nvSpPr>
        <p:spPr>
          <a:xfrm>
            <a:off x="4850720" y="793207"/>
            <a:ext cx="3269615" cy="5390027"/>
          </a:xfrm>
          <a:prstGeom prst="roundRect">
            <a:avLst>
              <a:gd name="adj" fmla="val 9520"/>
            </a:avLst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사각형: 둥근 모서리 15">
            <a:extLst>
              <a:ext uri="{FF2B5EF4-FFF2-40B4-BE49-F238E27FC236}">
                <a16:creationId xmlns:a16="http://schemas.microsoft.com/office/drawing/2014/main" id="{C3EC3A17-2358-410B-9016-A2A8C2B79C22}"/>
              </a:ext>
            </a:extLst>
          </p:cNvPr>
          <p:cNvSpPr/>
          <p:nvPr/>
        </p:nvSpPr>
        <p:spPr>
          <a:xfrm>
            <a:off x="8391263" y="755098"/>
            <a:ext cx="3269615" cy="5390027"/>
          </a:xfrm>
          <a:prstGeom prst="roundRect">
            <a:avLst>
              <a:gd name="adj" fmla="val 9520"/>
            </a:avLst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4760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1">
            <a:extLst>
              <a:ext uri="{FF2B5EF4-FFF2-40B4-BE49-F238E27FC236}">
                <a16:creationId xmlns:a16="http://schemas.microsoft.com/office/drawing/2014/main" id="{E27DD662-1994-4237-92EF-006A274E8927}"/>
              </a:ext>
            </a:extLst>
          </p:cNvPr>
          <p:cNvSpPr/>
          <p:nvPr/>
        </p:nvSpPr>
        <p:spPr>
          <a:xfrm rot="17550700">
            <a:off x="6846378" y="5190541"/>
            <a:ext cx="629190" cy="1173605"/>
          </a:xfrm>
          <a:custGeom>
            <a:avLst/>
            <a:gdLst>
              <a:gd name="connsiteX0" fmla="*/ 0 w 3611880"/>
              <a:gd name="connsiteY0" fmla="*/ 0 h 3418238"/>
              <a:gd name="connsiteX1" fmla="*/ 3611880 w 3611880"/>
              <a:gd name="connsiteY1" fmla="*/ 0 h 3418238"/>
              <a:gd name="connsiteX2" fmla="*/ 3611880 w 3611880"/>
              <a:gd name="connsiteY2" fmla="*/ 3418238 h 3418238"/>
              <a:gd name="connsiteX3" fmla="*/ 0 w 3611880"/>
              <a:gd name="connsiteY3" fmla="*/ 3418238 h 3418238"/>
              <a:gd name="connsiteX4" fmla="*/ 0 w 3611880"/>
              <a:gd name="connsiteY4" fmla="*/ 0 h 3418238"/>
              <a:gd name="connsiteX0" fmla="*/ 0 w 4973152"/>
              <a:gd name="connsiteY0" fmla="*/ 980394 h 3418238"/>
              <a:gd name="connsiteX1" fmla="*/ 4973152 w 4973152"/>
              <a:gd name="connsiteY1" fmla="*/ 0 h 3418238"/>
              <a:gd name="connsiteX2" fmla="*/ 4973152 w 4973152"/>
              <a:gd name="connsiteY2" fmla="*/ 3418238 h 3418238"/>
              <a:gd name="connsiteX3" fmla="*/ 1361272 w 4973152"/>
              <a:gd name="connsiteY3" fmla="*/ 3418238 h 3418238"/>
              <a:gd name="connsiteX4" fmla="*/ 0 w 4973152"/>
              <a:gd name="connsiteY4" fmla="*/ 980394 h 3418238"/>
              <a:gd name="connsiteX0" fmla="*/ 0 w 4973152"/>
              <a:gd name="connsiteY0" fmla="*/ 980394 h 3418238"/>
              <a:gd name="connsiteX1" fmla="*/ 4973152 w 4973152"/>
              <a:gd name="connsiteY1" fmla="*/ 0 h 3418238"/>
              <a:gd name="connsiteX2" fmla="*/ 4697477 w 4973152"/>
              <a:gd name="connsiteY2" fmla="*/ 2588998 h 3418238"/>
              <a:gd name="connsiteX3" fmla="*/ 1361272 w 4973152"/>
              <a:gd name="connsiteY3" fmla="*/ 3418238 h 3418238"/>
              <a:gd name="connsiteX4" fmla="*/ 0 w 4973152"/>
              <a:gd name="connsiteY4" fmla="*/ 980394 h 3418238"/>
              <a:gd name="connsiteX0" fmla="*/ 0 w 4697477"/>
              <a:gd name="connsiteY0" fmla="*/ 1927299 h 4365143"/>
              <a:gd name="connsiteX1" fmla="*/ 3722047 w 4697477"/>
              <a:gd name="connsiteY1" fmla="*/ 0 h 4365143"/>
              <a:gd name="connsiteX2" fmla="*/ 4697477 w 4697477"/>
              <a:gd name="connsiteY2" fmla="*/ 3535903 h 4365143"/>
              <a:gd name="connsiteX3" fmla="*/ 1361272 w 4697477"/>
              <a:gd name="connsiteY3" fmla="*/ 4365143 h 4365143"/>
              <a:gd name="connsiteX4" fmla="*/ 0 w 4697477"/>
              <a:gd name="connsiteY4" fmla="*/ 1927299 h 4365143"/>
              <a:gd name="connsiteX0" fmla="*/ 0 w 3722045"/>
              <a:gd name="connsiteY0" fmla="*/ 1927299 h 4365143"/>
              <a:gd name="connsiteX1" fmla="*/ 3722047 w 3722045"/>
              <a:gd name="connsiteY1" fmla="*/ 0 h 4365143"/>
              <a:gd name="connsiteX2" fmla="*/ 2878373 w 3722045"/>
              <a:gd name="connsiteY2" fmla="*/ 2574398 h 4365143"/>
              <a:gd name="connsiteX3" fmla="*/ 1361272 w 3722045"/>
              <a:gd name="connsiteY3" fmla="*/ 4365143 h 4365143"/>
              <a:gd name="connsiteX4" fmla="*/ 0 w 3722045"/>
              <a:gd name="connsiteY4" fmla="*/ 1927299 h 4365143"/>
              <a:gd name="connsiteX0" fmla="*/ -1 w 2676237"/>
              <a:gd name="connsiteY0" fmla="*/ 1649553 h 4365143"/>
              <a:gd name="connsiteX1" fmla="*/ 2676239 w 2676237"/>
              <a:gd name="connsiteY1" fmla="*/ 0 h 4365143"/>
              <a:gd name="connsiteX2" fmla="*/ 1832565 w 2676237"/>
              <a:gd name="connsiteY2" fmla="*/ 2574398 h 4365143"/>
              <a:gd name="connsiteX3" fmla="*/ 315464 w 2676237"/>
              <a:gd name="connsiteY3" fmla="*/ 4365143 h 4365143"/>
              <a:gd name="connsiteX4" fmla="*/ -1 w 2676237"/>
              <a:gd name="connsiteY4" fmla="*/ 1649553 h 4365143"/>
              <a:gd name="connsiteX0" fmla="*/ -1 w 1832565"/>
              <a:gd name="connsiteY0" fmla="*/ 983954 h 3699544"/>
              <a:gd name="connsiteX1" fmla="*/ 934118 w 1832565"/>
              <a:gd name="connsiteY1" fmla="*/ -2 h 3699544"/>
              <a:gd name="connsiteX2" fmla="*/ 1832565 w 1832565"/>
              <a:gd name="connsiteY2" fmla="*/ 1908799 h 3699544"/>
              <a:gd name="connsiteX3" fmla="*/ 315464 w 1832565"/>
              <a:gd name="connsiteY3" fmla="*/ 3699544 h 3699544"/>
              <a:gd name="connsiteX4" fmla="*/ -1 w 1832565"/>
              <a:gd name="connsiteY4" fmla="*/ 983954 h 3699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32565" h="3699544">
                <a:moveTo>
                  <a:pt x="-1" y="983954"/>
                </a:moveTo>
                <a:lnTo>
                  <a:pt x="934118" y="-2"/>
                </a:lnTo>
                <a:lnTo>
                  <a:pt x="1832565" y="1908799"/>
                </a:lnTo>
                <a:lnTo>
                  <a:pt x="315464" y="3699544"/>
                </a:lnTo>
                <a:lnTo>
                  <a:pt x="-1" y="983954"/>
                </a:lnTo>
                <a:close/>
              </a:path>
            </a:pathLst>
          </a:custGeom>
          <a:solidFill>
            <a:srgbClr val="D9E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2962B95F-F9B5-464F-A745-3F3E4AEF746B}"/>
              </a:ext>
            </a:extLst>
          </p:cNvPr>
          <p:cNvSpPr/>
          <p:nvPr/>
        </p:nvSpPr>
        <p:spPr>
          <a:xfrm rot="1776230">
            <a:off x="8780102" y="-657814"/>
            <a:ext cx="3834846" cy="4365143"/>
          </a:xfrm>
          <a:custGeom>
            <a:avLst/>
            <a:gdLst>
              <a:gd name="connsiteX0" fmla="*/ 0 w 3611880"/>
              <a:gd name="connsiteY0" fmla="*/ 0 h 3418238"/>
              <a:gd name="connsiteX1" fmla="*/ 3611880 w 3611880"/>
              <a:gd name="connsiteY1" fmla="*/ 0 h 3418238"/>
              <a:gd name="connsiteX2" fmla="*/ 3611880 w 3611880"/>
              <a:gd name="connsiteY2" fmla="*/ 3418238 h 3418238"/>
              <a:gd name="connsiteX3" fmla="*/ 0 w 3611880"/>
              <a:gd name="connsiteY3" fmla="*/ 3418238 h 3418238"/>
              <a:gd name="connsiteX4" fmla="*/ 0 w 3611880"/>
              <a:gd name="connsiteY4" fmla="*/ 0 h 3418238"/>
              <a:gd name="connsiteX0" fmla="*/ 0 w 4973152"/>
              <a:gd name="connsiteY0" fmla="*/ 980394 h 3418238"/>
              <a:gd name="connsiteX1" fmla="*/ 4973152 w 4973152"/>
              <a:gd name="connsiteY1" fmla="*/ 0 h 3418238"/>
              <a:gd name="connsiteX2" fmla="*/ 4973152 w 4973152"/>
              <a:gd name="connsiteY2" fmla="*/ 3418238 h 3418238"/>
              <a:gd name="connsiteX3" fmla="*/ 1361272 w 4973152"/>
              <a:gd name="connsiteY3" fmla="*/ 3418238 h 3418238"/>
              <a:gd name="connsiteX4" fmla="*/ 0 w 4973152"/>
              <a:gd name="connsiteY4" fmla="*/ 980394 h 3418238"/>
              <a:gd name="connsiteX0" fmla="*/ 0 w 4973152"/>
              <a:gd name="connsiteY0" fmla="*/ 980394 h 3418238"/>
              <a:gd name="connsiteX1" fmla="*/ 4973152 w 4973152"/>
              <a:gd name="connsiteY1" fmla="*/ 0 h 3418238"/>
              <a:gd name="connsiteX2" fmla="*/ 4697477 w 4973152"/>
              <a:gd name="connsiteY2" fmla="*/ 2588998 h 3418238"/>
              <a:gd name="connsiteX3" fmla="*/ 1361272 w 4973152"/>
              <a:gd name="connsiteY3" fmla="*/ 3418238 h 3418238"/>
              <a:gd name="connsiteX4" fmla="*/ 0 w 4973152"/>
              <a:gd name="connsiteY4" fmla="*/ 980394 h 3418238"/>
              <a:gd name="connsiteX0" fmla="*/ 0 w 4697477"/>
              <a:gd name="connsiteY0" fmla="*/ 1927299 h 4365143"/>
              <a:gd name="connsiteX1" fmla="*/ 3722047 w 4697477"/>
              <a:gd name="connsiteY1" fmla="*/ 0 h 4365143"/>
              <a:gd name="connsiteX2" fmla="*/ 4697477 w 4697477"/>
              <a:gd name="connsiteY2" fmla="*/ 3535903 h 4365143"/>
              <a:gd name="connsiteX3" fmla="*/ 1361272 w 4697477"/>
              <a:gd name="connsiteY3" fmla="*/ 4365143 h 4365143"/>
              <a:gd name="connsiteX4" fmla="*/ 0 w 4697477"/>
              <a:gd name="connsiteY4" fmla="*/ 1927299 h 4365143"/>
              <a:gd name="connsiteX0" fmla="*/ 0 w 3834846"/>
              <a:gd name="connsiteY0" fmla="*/ 1931924 h 4365143"/>
              <a:gd name="connsiteX1" fmla="*/ 2859416 w 3834846"/>
              <a:gd name="connsiteY1" fmla="*/ 0 h 4365143"/>
              <a:gd name="connsiteX2" fmla="*/ 3834846 w 3834846"/>
              <a:gd name="connsiteY2" fmla="*/ 3535903 h 4365143"/>
              <a:gd name="connsiteX3" fmla="*/ 498641 w 3834846"/>
              <a:gd name="connsiteY3" fmla="*/ 4365143 h 4365143"/>
              <a:gd name="connsiteX4" fmla="*/ 0 w 3834846"/>
              <a:gd name="connsiteY4" fmla="*/ 1931924 h 4365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34846" h="4365143">
                <a:moveTo>
                  <a:pt x="0" y="1931924"/>
                </a:moveTo>
                <a:lnTo>
                  <a:pt x="2859416" y="0"/>
                </a:lnTo>
                <a:lnTo>
                  <a:pt x="3834846" y="3535903"/>
                </a:lnTo>
                <a:lnTo>
                  <a:pt x="498641" y="4365143"/>
                </a:lnTo>
                <a:lnTo>
                  <a:pt x="0" y="1931924"/>
                </a:lnTo>
                <a:close/>
              </a:path>
            </a:pathLst>
          </a:custGeom>
          <a:solidFill>
            <a:srgbClr val="D9E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C31D06-67B3-4E17-A339-DB9B0DACF34B}"/>
              </a:ext>
            </a:extLst>
          </p:cNvPr>
          <p:cNvSpPr txBox="1"/>
          <p:nvPr/>
        </p:nvSpPr>
        <p:spPr>
          <a:xfrm>
            <a:off x="5948348" y="2587377"/>
            <a:ext cx="38204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0" i="0" u="none" strike="noStrike" kern="1200" cap="none" spc="0" normalizeH="0" baseline="0" noProof="0">
                <a:ln>
                  <a:noFill/>
                </a:ln>
                <a:solidFill>
                  <a:srgbClr val="282C37"/>
                </a:solidFill>
                <a:effectLst/>
                <a:uLnTx/>
                <a:uFillTx/>
                <a:latin typeface="Futura Md BT" panose="020B0602020204020303" pitchFamily="34" charset="0"/>
                <a:ea typeface="맑은 고딕" panose="020B0503020000020004" pitchFamily="50" charset="-127"/>
                <a:cs typeface="+mn-cs"/>
              </a:rPr>
              <a:t>Android </a:t>
            </a:r>
            <a:r>
              <a:rPr lang="en-US" altLang="ko-KR" sz="4800">
                <a:solidFill>
                  <a:srgbClr val="282C37"/>
                </a:solidFill>
                <a:latin typeface="Futura Md BT" panose="020B0602020204020303" pitchFamily="34" charset="0"/>
                <a:ea typeface="맑은 고딕" panose="020B0503020000020004" pitchFamily="50" charset="-127"/>
              </a:rPr>
              <a:t>6</a:t>
            </a:r>
            <a:r>
              <a:rPr kumimoji="0" lang="en-US" altLang="ko-KR" sz="4800" b="0" i="0" u="none" strike="noStrike" kern="1200" cap="none" spc="0" normalizeH="0" baseline="0" noProof="0">
                <a:ln>
                  <a:noFill/>
                </a:ln>
                <a:solidFill>
                  <a:srgbClr val="282C37"/>
                </a:solidFill>
                <a:effectLst/>
                <a:uLnTx/>
                <a:uFillTx/>
                <a:latin typeface="Futura Md BT" panose="020B0602020204020303" pitchFamily="34" charset="0"/>
                <a:ea typeface="맑은 고딕" panose="020B0503020000020004" pitchFamily="50" charset="-127"/>
                <a:cs typeface="+mn-cs"/>
              </a:rPr>
              <a:t>.0  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DD8F10-40DA-42B1-AE9F-0D16AB4CF067}"/>
              </a:ext>
            </a:extLst>
          </p:cNvPr>
          <p:cNvSpPr txBox="1"/>
          <p:nvPr/>
        </p:nvSpPr>
        <p:spPr>
          <a:xfrm>
            <a:off x="6027566" y="2182635"/>
            <a:ext cx="35499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>
                <a:solidFill>
                  <a:srgbClr val="A5A5AA"/>
                </a:solidFill>
                <a:latin typeface="Futura Bk BT" panose="020B0502020204020303" pitchFamily="34" charset="0"/>
                <a:ea typeface="맑은 고딕" panose="020B0503020000020004" pitchFamily="50" charset="-127"/>
              </a:rPr>
              <a:t>Used Module</a:t>
            </a:r>
            <a:endParaRPr kumimoji="0" lang="ko-KR" altLang="en-US" sz="2000" b="0" i="0" u="none" strike="noStrike" kern="1200" cap="none" spc="0" normalizeH="0" baseline="0" noProof="0">
              <a:ln>
                <a:noFill/>
              </a:ln>
              <a:solidFill>
                <a:srgbClr val="A5A5AA"/>
              </a:solidFill>
              <a:effectLst/>
              <a:uLnTx/>
              <a:uFillTx/>
              <a:latin typeface="Futura Bk BT" panose="020B0502020204020303" pitchFamily="34" charset="0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A5C7FC4-A6EB-49AA-B2CA-6361A91C4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1999" y="7387433"/>
            <a:ext cx="2721265" cy="14383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FDCC67F-7E73-495E-BC15-051F8008AA6A}"/>
              </a:ext>
            </a:extLst>
          </p:cNvPr>
          <p:cNvSpPr txBox="1"/>
          <p:nvPr/>
        </p:nvSpPr>
        <p:spPr>
          <a:xfrm>
            <a:off x="13442842" y="7772862"/>
            <a:ext cx="98135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282c37</a:t>
            </a:r>
          </a:p>
          <a:p>
            <a:r>
              <a:rPr lang="en-US" altLang="ko-KR"/>
              <a:t>9baec8</a:t>
            </a:r>
          </a:p>
          <a:p>
            <a:r>
              <a:rPr lang="en-US" altLang="ko-KR" b="1"/>
              <a:t>d9e1e8</a:t>
            </a:r>
            <a:endParaRPr lang="en-US" altLang="ko-KR"/>
          </a:p>
          <a:p>
            <a:r>
              <a:rPr lang="en-US" altLang="ko-KR"/>
              <a:t>2b90d9</a:t>
            </a:r>
          </a:p>
          <a:p>
            <a:endParaRPr lang="ko-KR" altLang="en-US"/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7518EA19-0E8B-4B4C-A3E1-7F4E89C3BB03}"/>
              </a:ext>
            </a:extLst>
          </p:cNvPr>
          <p:cNvCxnSpPr>
            <a:cxnSpLocks/>
          </p:cNvCxnSpPr>
          <p:nvPr/>
        </p:nvCxnSpPr>
        <p:spPr>
          <a:xfrm flipV="1">
            <a:off x="9577494" y="2697480"/>
            <a:ext cx="0" cy="539085"/>
          </a:xfrm>
          <a:prstGeom prst="straightConnector1">
            <a:avLst/>
          </a:prstGeom>
          <a:ln w="76200">
            <a:solidFill>
              <a:srgbClr val="282C37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그림 6">
            <a:extLst>
              <a:ext uri="{FF2B5EF4-FFF2-40B4-BE49-F238E27FC236}">
                <a16:creationId xmlns:a16="http://schemas.microsoft.com/office/drawing/2014/main" id="{9C55F31E-B12D-40D5-A060-96E96F0D0F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699" y="2006990"/>
            <a:ext cx="3112713" cy="3112713"/>
          </a:xfrm>
          <a:prstGeom prst="rect">
            <a:avLst/>
          </a:prstGeom>
        </p:spPr>
      </p:pic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5B29AB7C-F0B5-42E3-80A3-7AEDE6112A30}"/>
              </a:ext>
            </a:extLst>
          </p:cNvPr>
          <p:cNvCxnSpPr/>
          <p:nvPr/>
        </p:nvCxnSpPr>
        <p:spPr>
          <a:xfrm>
            <a:off x="6086954" y="3581400"/>
            <a:ext cx="4998720" cy="0"/>
          </a:xfrm>
          <a:prstGeom prst="line">
            <a:avLst/>
          </a:prstGeom>
          <a:ln>
            <a:solidFill>
              <a:srgbClr val="D9E1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6132E04-99B6-4B11-927F-05407EFC3E1F}"/>
              </a:ext>
            </a:extLst>
          </p:cNvPr>
          <p:cNvSpPr/>
          <p:nvPr/>
        </p:nvSpPr>
        <p:spPr>
          <a:xfrm>
            <a:off x="8984706" y="3679447"/>
            <a:ext cx="3231189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rgbClr val="282C37"/>
                </a:solidFill>
                <a:latin typeface="Futura Lt BT" panose="020B0402020204020303" pitchFamily="34" charset="0"/>
              </a:rPr>
              <a:t>Marshmallow</a:t>
            </a:r>
          </a:p>
          <a:p>
            <a:pPr lvl="0">
              <a:defRPr/>
            </a:pPr>
            <a:r>
              <a:rPr lang="en-US" altLang="ko-KR" sz="2800">
                <a:solidFill>
                  <a:srgbClr val="282C37"/>
                </a:solidFill>
                <a:latin typeface="Futura Lt BT" panose="020B0402020204020303" pitchFamily="34" charset="0"/>
              </a:rPr>
              <a:t>Nougat</a:t>
            </a:r>
          </a:p>
          <a:p>
            <a:pPr lvl="0">
              <a:defRPr/>
            </a:pPr>
            <a:r>
              <a:rPr lang="en-US" altLang="ko-KR" sz="2800">
                <a:solidFill>
                  <a:srgbClr val="282C37"/>
                </a:solidFill>
                <a:latin typeface="Futura Lt BT" panose="020B0402020204020303" pitchFamily="34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160817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타원 2">
            <a:extLst>
              <a:ext uri="{FF2B5EF4-FFF2-40B4-BE49-F238E27FC236}">
                <a16:creationId xmlns:a16="http://schemas.microsoft.com/office/drawing/2014/main" id="{CE4B80B4-9408-4F35-BEB2-2A26E8830683}"/>
              </a:ext>
            </a:extLst>
          </p:cNvPr>
          <p:cNvSpPr/>
          <p:nvPr/>
        </p:nvSpPr>
        <p:spPr>
          <a:xfrm>
            <a:off x="5397277" y="2526282"/>
            <a:ext cx="585927" cy="609471"/>
          </a:xfrm>
          <a:prstGeom prst="ellipse">
            <a:avLst/>
          </a:prstGeom>
          <a:solidFill>
            <a:srgbClr val="D9E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3E18C47B-1B99-449F-A738-2C5D862D7446}"/>
              </a:ext>
            </a:extLst>
          </p:cNvPr>
          <p:cNvSpPr/>
          <p:nvPr/>
        </p:nvSpPr>
        <p:spPr>
          <a:xfrm rot="1056246">
            <a:off x="-433792" y="3534387"/>
            <a:ext cx="4277414" cy="3923294"/>
          </a:xfrm>
          <a:custGeom>
            <a:avLst/>
            <a:gdLst>
              <a:gd name="connsiteX0" fmla="*/ 0 w 3710866"/>
              <a:gd name="connsiteY0" fmla="*/ 0 h 1509204"/>
              <a:gd name="connsiteX1" fmla="*/ 3710866 w 3710866"/>
              <a:gd name="connsiteY1" fmla="*/ 0 h 1509204"/>
              <a:gd name="connsiteX2" fmla="*/ 3710866 w 3710866"/>
              <a:gd name="connsiteY2" fmla="*/ 1509204 h 1509204"/>
              <a:gd name="connsiteX3" fmla="*/ 0 w 3710866"/>
              <a:gd name="connsiteY3" fmla="*/ 1509204 h 1509204"/>
              <a:gd name="connsiteX4" fmla="*/ 0 w 3710866"/>
              <a:gd name="connsiteY4" fmla="*/ 0 h 1509204"/>
              <a:gd name="connsiteX0" fmla="*/ 0 w 3710866"/>
              <a:gd name="connsiteY0" fmla="*/ 0 h 1509204"/>
              <a:gd name="connsiteX1" fmla="*/ 2991774 w 3710866"/>
              <a:gd name="connsiteY1" fmla="*/ 44388 h 1509204"/>
              <a:gd name="connsiteX2" fmla="*/ 3710866 w 3710866"/>
              <a:gd name="connsiteY2" fmla="*/ 1509204 h 1509204"/>
              <a:gd name="connsiteX3" fmla="*/ 0 w 3710866"/>
              <a:gd name="connsiteY3" fmla="*/ 1509204 h 1509204"/>
              <a:gd name="connsiteX4" fmla="*/ 0 w 3710866"/>
              <a:gd name="connsiteY4" fmla="*/ 0 h 1509204"/>
              <a:gd name="connsiteX0" fmla="*/ 852256 w 3710866"/>
              <a:gd name="connsiteY0" fmla="*/ 0 h 2095130"/>
              <a:gd name="connsiteX1" fmla="*/ 2991774 w 3710866"/>
              <a:gd name="connsiteY1" fmla="*/ 630314 h 2095130"/>
              <a:gd name="connsiteX2" fmla="*/ 3710866 w 3710866"/>
              <a:gd name="connsiteY2" fmla="*/ 2095130 h 2095130"/>
              <a:gd name="connsiteX3" fmla="*/ 0 w 3710866"/>
              <a:gd name="connsiteY3" fmla="*/ 2095130 h 2095130"/>
              <a:gd name="connsiteX4" fmla="*/ 852256 w 3710866"/>
              <a:gd name="connsiteY4" fmla="*/ 0 h 2095130"/>
              <a:gd name="connsiteX0" fmla="*/ 2181524 w 3710866"/>
              <a:gd name="connsiteY0" fmla="*/ 0 h 3923294"/>
              <a:gd name="connsiteX1" fmla="*/ 2991774 w 3710866"/>
              <a:gd name="connsiteY1" fmla="*/ 2458478 h 3923294"/>
              <a:gd name="connsiteX2" fmla="*/ 3710866 w 3710866"/>
              <a:gd name="connsiteY2" fmla="*/ 3923294 h 3923294"/>
              <a:gd name="connsiteX3" fmla="*/ 0 w 3710866"/>
              <a:gd name="connsiteY3" fmla="*/ 3923294 h 3923294"/>
              <a:gd name="connsiteX4" fmla="*/ 2181524 w 3710866"/>
              <a:gd name="connsiteY4" fmla="*/ 0 h 3923294"/>
              <a:gd name="connsiteX0" fmla="*/ 2181524 w 4277414"/>
              <a:gd name="connsiteY0" fmla="*/ 0 h 3923294"/>
              <a:gd name="connsiteX1" fmla="*/ 4277414 w 4277414"/>
              <a:gd name="connsiteY1" fmla="*/ 2283394 h 3923294"/>
              <a:gd name="connsiteX2" fmla="*/ 3710866 w 4277414"/>
              <a:gd name="connsiteY2" fmla="*/ 3923294 h 3923294"/>
              <a:gd name="connsiteX3" fmla="*/ 0 w 4277414"/>
              <a:gd name="connsiteY3" fmla="*/ 3923294 h 3923294"/>
              <a:gd name="connsiteX4" fmla="*/ 2181524 w 4277414"/>
              <a:gd name="connsiteY4" fmla="*/ 0 h 3923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7414" h="3923294">
                <a:moveTo>
                  <a:pt x="2181524" y="0"/>
                </a:moveTo>
                <a:lnTo>
                  <a:pt x="4277414" y="2283394"/>
                </a:lnTo>
                <a:lnTo>
                  <a:pt x="3710866" y="3923294"/>
                </a:lnTo>
                <a:lnTo>
                  <a:pt x="0" y="3923294"/>
                </a:lnTo>
                <a:lnTo>
                  <a:pt x="2181524" y="0"/>
                </a:lnTo>
                <a:close/>
              </a:path>
            </a:pathLst>
          </a:custGeom>
          <a:solidFill>
            <a:srgbClr val="D9E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47AF763-AF69-4099-8970-7CCD127B8E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35812" y="2195136"/>
            <a:ext cx="2467727" cy="246772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38C0CA0-7F2F-4D8B-8546-E0538C02407E}"/>
              </a:ext>
            </a:extLst>
          </p:cNvPr>
          <p:cNvSpPr txBox="1"/>
          <p:nvPr/>
        </p:nvSpPr>
        <p:spPr>
          <a:xfrm>
            <a:off x="1969971" y="2530914"/>
            <a:ext cx="57940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0" i="0" u="none" strike="noStrike" kern="1200" cap="none" spc="0" normalizeH="0" baseline="0" noProof="0">
                <a:ln>
                  <a:noFill/>
                </a:ln>
                <a:solidFill>
                  <a:srgbClr val="282C37"/>
                </a:solidFill>
                <a:effectLst/>
                <a:uLnTx/>
                <a:uFillTx/>
                <a:latin typeface="Futura Md BT" panose="020B0602020204020303" pitchFamily="34" charset="0"/>
                <a:ea typeface="맑은 고딕" panose="020B0503020000020004" pitchFamily="50" charset="-127"/>
                <a:cs typeface="+mn-cs"/>
              </a:rPr>
              <a:t>Firebase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8013F23-2831-4464-8808-4EBF0387377A}"/>
              </a:ext>
            </a:extLst>
          </p:cNvPr>
          <p:cNvSpPr txBox="1"/>
          <p:nvPr/>
        </p:nvSpPr>
        <p:spPr>
          <a:xfrm>
            <a:off x="2049189" y="2126172"/>
            <a:ext cx="35499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>
                <a:solidFill>
                  <a:srgbClr val="A5A5AA"/>
                </a:solidFill>
                <a:latin typeface="Futura Bk BT" panose="020B0502020204020303" pitchFamily="34" charset="0"/>
                <a:ea typeface="맑은 고딕" panose="020B0503020000020004" pitchFamily="50" charset="-127"/>
              </a:rPr>
              <a:t>Used Module</a:t>
            </a:r>
            <a:endParaRPr kumimoji="0" lang="ko-KR" altLang="en-US" sz="2000" b="0" i="0" u="none" strike="noStrike" kern="1200" cap="none" spc="0" normalizeH="0" baseline="0" noProof="0">
              <a:ln>
                <a:noFill/>
              </a:ln>
              <a:solidFill>
                <a:srgbClr val="A5A5AA"/>
              </a:solidFill>
              <a:effectLst/>
              <a:uLnTx/>
              <a:uFillTx/>
              <a:latin typeface="Futura Bk BT" panose="020B0502020204020303" pitchFamily="34" charset="0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C520A6EA-B8F3-4C1A-912C-0F7422C6AE5B}"/>
              </a:ext>
            </a:extLst>
          </p:cNvPr>
          <p:cNvCxnSpPr/>
          <p:nvPr/>
        </p:nvCxnSpPr>
        <p:spPr>
          <a:xfrm>
            <a:off x="2049189" y="3429000"/>
            <a:ext cx="4998720" cy="0"/>
          </a:xfrm>
          <a:prstGeom prst="line">
            <a:avLst/>
          </a:prstGeom>
          <a:ln w="12700">
            <a:solidFill>
              <a:srgbClr val="D9E1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직사각형 6">
            <a:extLst>
              <a:ext uri="{FF2B5EF4-FFF2-40B4-BE49-F238E27FC236}">
                <a16:creationId xmlns:a16="http://schemas.microsoft.com/office/drawing/2014/main" id="{B5F5F302-F7E8-4247-B2DF-BB31F71A9192}"/>
              </a:ext>
            </a:extLst>
          </p:cNvPr>
          <p:cNvSpPr/>
          <p:nvPr/>
        </p:nvSpPr>
        <p:spPr>
          <a:xfrm>
            <a:off x="4247391" y="3584265"/>
            <a:ext cx="3231189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>
                <a:solidFill>
                  <a:srgbClr val="282C37"/>
                </a:solidFill>
                <a:latin typeface="Futura Lt BT" panose="020B0402020204020303" pitchFamily="34" charset="0"/>
              </a:rPr>
              <a:t>RealtimeDatabase</a:t>
            </a:r>
          </a:p>
          <a:p>
            <a:pPr lvl="0">
              <a:defRPr/>
            </a:pPr>
            <a:r>
              <a:rPr lang="en-US" altLang="ko-KR" sz="2800">
                <a:solidFill>
                  <a:srgbClr val="282C37"/>
                </a:solidFill>
                <a:latin typeface="Futura Lt BT" panose="020B0402020204020303" pitchFamily="34" charset="0"/>
              </a:rPr>
              <a:t>Firestore</a:t>
            </a:r>
          </a:p>
        </p:txBody>
      </p: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A0AF7C4C-F3AD-4F29-9FFC-D9612AADA3F9}"/>
              </a:ext>
            </a:extLst>
          </p:cNvPr>
          <p:cNvGrpSpPr/>
          <p:nvPr/>
        </p:nvGrpSpPr>
        <p:grpSpPr>
          <a:xfrm>
            <a:off x="3815230" y="3705810"/>
            <a:ext cx="288000" cy="288000"/>
            <a:chOff x="3909500" y="3705810"/>
            <a:chExt cx="288000" cy="288000"/>
          </a:xfrm>
        </p:grpSpPr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CE18FAEF-5445-4862-B420-4832282B27F7}"/>
                </a:ext>
              </a:extLst>
            </p:cNvPr>
            <p:cNvCxnSpPr/>
            <p:nvPr/>
          </p:nvCxnSpPr>
          <p:spPr>
            <a:xfrm>
              <a:off x="3909500" y="3855720"/>
              <a:ext cx="288000" cy="0"/>
            </a:xfrm>
            <a:prstGeom prst="line">
              <a:avLst/>
            </a:prstGeom>
            <a:ln w="19050">
              <a:solidFill>
                <a:srgbClr val="D9E1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직선 연결선 18">
              <a:extLst>
                <a:ext uri="{FF2B5EF4-FFF2-40B4-BE49-F238E27FC236}">
                  <a16:creationId xmlns:a16="http://schemas.microsoft.com/office/drawing/2014/main" id="{D3266C98-7A15-4EC4-B8B5-53165ED65E6D}"/>
                </a:ext>
              </a:extLst>
            </p:cNvPr>
            <p:cNvCxnSpPr>
              <a:cxnSpLocks/>
            </p:cNvCxnSpPr>
            <p:nvPr/>
          </p:nvCxnSpPr>
          <p:spPr>
            <a:xfrm rot="16200000">
              <a:off x="3909500" y="3849810"/>
              <a:ext cx="288000" cy="0"/>
            </a:xfrm>
            <a:prstGeom prst="line">
              <a:avLst/>
            </a:prstGeom>
            <a:ln w="19050">
              <a:solidFill>
                <a:srgbClr val="D9E1E8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64577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AA5C7FC4-A6EB-49AA-B2CA-6361A91C4C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1999" y="7387433"/>
            <a:ext cx="2721265" cy="14383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FDCC67F-7E73-495E-BC15-051F8008AA6A}"/>
              </a:ext>
            </a:extLst>
          </p:cNvPr>
          <p:cNvSpPr txBox="1"/>
          <p:nvPr/>
        </p:nvSpPr>
        <p:spPr>
          <a:xfrm>
            <a:off x="13442842" y="7772862"/>
            <a:ext cx="98135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282c37</a:t>
            </a:r>
          </a:p>
          <a:p>
            <a:r>
              <a:rPr lang="en-US" altLang="ko-KR"/>
              <a:t>9baec8</a:t>
            </a:r>
          </a:p>
          <a:p>
            <a:r>
              <a:rPr lang="en-US" altLang="ko-KR" b="1"/>
              <a:t>d9e1e8</a:t>
            </a:r>
            <a:endParaRPr lang="en-US" altLang="ko-KR"/>
          </a:p>
          <a:p>
            <a:r>
              <a:rPr lang="en-US" altLang="ko-KR"/>
              <a:t>2b90d9</a:t>
            </a:r>
          </a:p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C55F31E-B12D-40D5-A060-96E96F0D0F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91699" y="2048414"/>
            <a:ext cx="3112713" cy="3029865"/>
          </a:xfrm>
          <a:prstGeom prst="rect">
            <a:avLst/>
          </a:prstGeom>
        </p:spPr>
      </p:pic>
      <p:sp>
        <p:nvSpPr>
          <p:cNvPr id="11" name="타원 10">
            <a:extLst>
              <a:ext uri="{FF2B5EF4-FFF2-40B4-BE49-F238E27FC236}">
                <a16:creationId xmlns:a16="http://schemas.microsoft.com/office/drawing/2014/main" id="{95DDD97F-B9E0-4E82-ABFF-D8C6FBB29DD3}"/>
              </a:ext>
            </a:extLst>
          </p:cNvPr>
          <p:cNvSpPr/>
          <p:nvPr/>
        </p:nvSpPr>
        <p:spPr>
          <a:xfrm>
            <a:off x="4904927" y="5242144"/>
            <a:ext cx="585927" cy="609471"/>
          </a:xfrm>
          <a:prstGeom prst="ellipse">
            <a:avLst/>
          </a:prstGeom>
          <a:solidFill>
            <a:srgbClr val="D9E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">
            <a:extLst>
              <a:ext uri="{FF2B5EF4-FFF2-40B4-BE49-F238E27FC236}">
                <a16:creationId xmlns:a16="http://schemas.microsoft.com/office/drawing/2014/main" id="{41A4DFDE-AB68-459C-B6E1-7595441B76DB}"/>
              </a:ext>
            </a:extLst>
          </p:cNvPr>
          <p:cNvSpPr/>
          <p:nvPr/>
        </p:nvSpPr>
        <p:spPr>
          <a:xfrm rot="1056246">
            <a:off x="8805795" y="-649019"/>
            <a:ext cx="4277414" cy="3923294"/>
          </a:xfrm>
          <a:custGeom>
            <a:avLst/>
            <a:gdLst>
              <a:gd name="connsiteX0" fmla="*/ 0 w 3710866"/>
              <a:gd name="connsiteY0" fmla="*/ 0 h 1509204"/>
              <a:gd name="connsiteX1" fmla="*/ 3710866 w 3710866"/>
              <a:gd name="connsiteY1" fmla="*/ 0 h 1509204"/>
              <a:gd name="connsiteX2" fmla="*/ 3710866 w 3710866"/>
              <a:gd name="connsiteY2" fmla="*/ 1509204 h 1509204"/>
              <a:gd name="connsiteX3" fmla="*/ 0 w 3710866"/>
              <a:gd name="connsiteY3" fmla="*/ 1509204 h 1509204"/>
              <a:gd name="connsiteX4" fmla="*/ 0 w 3710866"/>
              <a:gd name="connsiteY4" fmla="*/ 0 h 1509204"/>
              <a:gd name="connsiteX0" fmla="*/ 0 w 3710866"/>
              <a:gd name="connsiteY0" fmla="*/ 0 h 1509204"/>
              <a:gd name="connsiteX1" fmla="*/ 2991774 w 3710866"/>
              <a:gd name="connsiteY1" fmla="*/ 44388 h 1509204"/>
              <a:gd name="connsiteX2" fmla="*/ 3710866 w 3710866"/>
              <a:gd name="connsiteY2" fmla="*/ 1509204 h 1509204"/>
              <a:gd name="connsiteX3" fmla="*/ 0 w 3710866"/>
              <a:gd name="connsiteY3" fmla="*/ 1509204 h 1509204"/>
              <a:gd name="connsiteX4" fmla="*/ 0 w 3710866"/>
              <a:gd name="connsiteY4" fmla="*/ 0 h 1509204"/>
              <a:gd name="connsiteX0" fmla="*/ 852256 w 3710866"/>
              <a:gd name="connsiteY0" fmla="*/ 0 h 2095130"/>
              <a:gd name="connsiteX1" fmla="*/ 2991774 w 3710866"/>
              <a:gd name="connsiteY1" fmla="*/ 630314 h 2095130"/>
              <a:gd name="connsiteX2" fmla="*/ 3710866 w 3710866"/>
              <a:gd name="connsiteY2" fmla="*/ 2095130 h 2095130"/>
              <a:gd name="connsiteX3" fmla="*/ 0 w 3710866"/>
              <a:gd name="connsiteY3" fmla="*/ 2095130 h 2095130"/>
              <a:gd name="connsiteX4" fmla="*/ 852256 w 3710866"/>
              <a:gd name="connsiteY4" fmla="*/ 0 h 2095130"/>
              <a:gd name="connsiteX0" fmla="*/ 2181524 w 3710866"/>
              <a:gd name="connsiteY0" fmla="*/ 0 h 3923294"/>
              <a:gd name="connsiteX1" fmla="*/ 2991774 w 3710866"/>
              <a:gd name="connsiteY1" fmla="*/ 2458478 h 3923294"/>
              <a:gd name="connsiteX2" fmla="*/ 3710866 w 3710866"/>
              <a:gd name="connsiteY2" fmla="*/ 3923294 h 3923294"/>
              <a:gd name="connsiteX3" fmla="*/ 0 w 3710866"/>
              <a:gd name="connsiteY3" fmla="*/ 3923294 h 3923294"/>
              <a:gd name="connsiteX4" fmla="*/ 2181524 w 3710866"/>
              <a:gd name="connsiteY4" fmla="*/ 0 h 3923294"/>
              <a:gd name="connsiteX0" fmla="*/ 2181524 w 4277414"/>
              <a:gd name="connsiteY0" fmla="*/ 0 h 3923294"/>
              <a:gd name="connsiteX1" fmla="*/ 4277414 w 4277414"/>
              <a:gd name="connsiteY1" fmla="*/ 2283394 h 3923294"/>
              <a:gd name="connsiteX2" fmla="*/ 3710866 w 4277414"/>
              <a:gd name="connsiteY2" fmla="*/ 3923294 h 3923294"/>
              <a:gd name="connsiteX3" fmla="*/ 0 w 4277414"/>
              <a:gd name="connsiteY3" fmla="*/ 3923294 h 3923294"/>
              <a:gd name="connsiteX4" fmla="*/ 2181524 w 4277414"/>
              <a:gd name="connsiteY4" fmla="*/ 0 h 39232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277414" h="3923294">
                <a:moveTo>
                  <a:pt x="2181524" y="0"/>
                </a:moveTo>
                <a:lnTo>
                  <a:pt x="4277414" y="2283394"/>
                </a:lnTo>
                <a:lnTo>
                  <a:pt x="3710866" y="3923294"/>
                </a:lnTo>
                <a:lnTo>
                  <a:pt x="0" y="3923294"/>
                </a:lnTo>
                <a:lnTo>
                  <a:pt x="2181524" y="0"/>
                </a:lnTo>
                <a:close/>
              </a:path>
            </a:pathLst>
          </a:custGeom>
          <a:solidFill>
            <a:srgbClr val="D9E1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B4A8F1E-2FEB-440D-AAD2-13D15DAC7D18}"/>
              </a:ext>
            </a:extLst>
          </p:cNvPr>
          <p:cNvSpPr txBox="1"/>
          <p:nvPr/>
        </p:nvSpPr>
        <p:spPr>
          <a:xfrm>
            <a:off x="6096000" y="2598003"/>
            <a:ext cx="579407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800" b="0" i="0" u="none" strike="noStrike" kern="1200" cap="none" spc="0" normalizeH="0" baseline="0" noProof="0">
                <a:ln>
                  <a:noFill/>
                </a:ln>
                <a:solidFill>
                  <a:srgbClr val="282C37"/>
                </a:solidFill>
                <a:effectLst/>
                <a:uLnTx/>
                <a:uFillTx/>
                <a:latin typeface="Futura Md BT" panose="020B0602020204020303" pitchFamily="34" charset="0"/>
                <a:ea typeface="맑은 고딕" panose="020B0503020000020004" pitchFamily="50" charset="-127"/>
                <a:cs typeface="+mn-cs"/>
              </a:rPr>
              <a:t>AppRTC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85E5BB5-B152-458A-BC2A-ECF98BEBC1B9}"/>
              </a:ext>
            </a:extLst>
          </p:cNvPr>
          <p:cNvSpPr txBox="1"/>
          <p:nvPr/>
        </p:nvSpPr>
        <p:spPr>
          <a:xfrm>
            <a:off x="6175218" y="2193261"/>
            <a:ext cx="35499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2000">
                <a:solidFill>
                  <a:srgbClr val="A5A5AA"/>
                </a:solidFill>
                <a:latin typeface="Futura Bk BT" panose="020B0502020204020303" pitchFamily="34" charset="0"/>
                <a:ea typeface="맑은 고딕" panose="020B0503020000020004" pitchFamily="50" charset="-127"/>
              </a:rPr>
              <a:t>Used Module</a:t>
            </a:r>
            <a:endParaRPr kumimoji="0" lang="ko-KR" altLang="en-US" sz="2000" b="0" i="0" u="none" strike="noStrike" kern="1200" cap="none" spc="0" normalizeH="0" baseline="0" noProof="0">
              <a:ln>
                <a:noFill/>
              </a:ln>
              <a:solidFill>
                <a:srgbClr val="A5A5AA"/>
              </a:solidFill>
              <a:effectLst/>
              <a:uLnTx/>
              <a:uFillTx/>
              <a:latin typeface="Futura Bk BT" panose="020B0502020204020303" pitchFamily="34" charset="0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81C10570-BAC0-4086-92A9-B9BBA9785B87}"/>
              </a:ext>
            </a:extLst>
          </p:cNvPr>
          <p:cNvCxnSpPr/>
          <p:nvPr/>
        </p:nvCxnSpPr>
        <p:spPr>
          <a:xfrm>
            <a:off x="6240189" y="3673971"/>
            <a:ext cx="4998720" cy="0"/>
          </a:xfrm>
          <a:prstGeom prst="line">
            <a:avLst/>
          </a:prstGeom>
          <a:ln>
            <a:solidFill>
              <a:srgbClr val="D9E1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6A709A56-C226-49C5-BF0D-E5919D5CB1A6}"/>
              </a:ext>
            </a:extLst>
          </p:cNvPr>
          <p:cNvSpPr/>
          <p:nvPr/>
        </p:nvSpPr>
        <p:spPr>
          <a:xfrm>
            <a:off x="8438391" y="3829236"/>
            <a:ext cx="3231189" cy="8771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2400">
                <a:solidFill>
                  <a:srgbClr val="282C37"/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환자</a:t>
            </a:r>
            <a:r>
              <a:rPr lang="en-US" altLang="ko-KR" sz="2400">
                <a:solidFill>
                  <a:srgbClr val="282C37"/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-</a:t>
            </a:r>
            <a:r>
              <a:rPr lang="ko-KR" altLang="en-US" sz="2400">
                <a:solidFill>
                  <a:srgbClr val="282C37"/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의사 간</a:t>
            </a:r>
            <a:endParaRPr lang="en-US" altLang="ko-KR" sz="2400">
              <a:solidFill>
                <a:srgbClr val="282C37"/>
              </a:solidFill>
              <a:latin typeface="Apple SD 산돌고딕 Neo Regular" panose="02000300000000000000" pitchFamily="2" charset="-127"/>
              <a:ea typeface="Apple SD 산돌고딕 Neo Regular" panose="02000300000000000000" pitchFamily="2" charset="-127"/>
            </a:endParaRPr>
          </a:p>
          <a:p>
            <a:pPr lvl="0">
              <a:defRPr/>
            </a:pPr>
            <a:endParaRPr lang="en-US" altLang="ko-KR" sz="300">
              <a:solidFill>
                <a:srgbClr val="282C37"/>
              </a:solidFill>
              <a:latin typeface="Apple SD 산돌고딕 Neo Regular" panose="02000300000000000000" pitchFamily="2" charset="-127"/>
              <a:ea typeface="Apple SD 산돌고딕 Neo Regular" panose="02000300000000000000" pitchFamily="2" charset="-127"/>
            </a:endParaRPr>
          </a:p>
          <a:p>
            <a:pPr lvl="0">
              <a:defRPr/>
            </a:pPr>
            <a:r>
              <a:rPr lang="ko-KR" altLang="en-US" sz="2400">
                <a:solidFill>
                  <a:srgbClr val="282C37"/>
                </a:solidFill>
                <a:latin typeface="Apple SD 산돌고딕 Neo Regular" panose="02000300000000000000" pitchFamily="2" charset="-127"/>
                <a:ea typeface="Apple SD 산돌고딕 Neo Regular" panose="02000300000000000000" pitchFamily="2" charset="-127"/>
              </a:rPr>
              <a:t>실시간 화상진료 구현</a:t>
            </a:r>
            <a:endParaRPr lang="en-US" altLang="ko-KR" sz="2400">
              <a:solidFill>
                <a:srgbClr val="282C37"/>
              </a:solidFill>
              <a:latin typeface="Apple SD 산돌고딕 Neo Regular" panose="02000300000000000000" pitchFamily="2" charset="-127"/>
              <a:ea typeface="Apple SD 산돌고딕 Neo Regular" panose="02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320424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21842D0D-785A-4315-BA9B-5ABBFFA96F5B}"/>
              </a:ext>
            </a:extLst>
          </p:cNvPr>
          <p:cNvSpPr txBox="1"/>
          <p:nvPr/>
        </p:nvSpPr>
        <p:spPr>
          <a:xfrm>
            <a:off x="1981497" y="479280"/>
            <a:ext cx="340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pple SD 산돌고딕 Neo Light" panose="02000300000000000000" pitchFamily="2" charset="-127"/>
                <a:ea typeface="Apple SD 산돌고딕 Neo Light" panose="02000300000000000000" pitchFamily="2" charset="-127"/>
                <a:cs typeface="+mn-cs"/>
              </a:rPr>
              <a:t>/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DA291C"/>
              </a:solidFill>
              <a:effectLst/>
              <a:uLnTx/>
              <a:uFillTx/>
              <a:latin typeface="Apple SD 산돌고딕 Neo Light" panose="02000300000000000000" pitchFamily="2" charset="-127"/>
              <a:ea typeface="Apple SD 산돌고딕 Neo Light" panose="02000300000000000000" pitchFamily="2" charset="-127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C15A02-FCBD-4E22-ABE1-128D12C546FD}"/>
              </a:ext>
            </a:extLst>
          </p:cNvPr>
          <p:cNvSpPr txBox="1"/>
          <p:nvPr/>
        </p:nvSpPr>
        <p:spPr>
          <a:xfrm>
            <a:off x="1981497" y="479280"/>
            <a:ext cx="340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pple SD 산돌고딕 Neo Light" panose="02000300000000000000" pitchFamily="2" charset="-127"/>
                <a:ea typeface="Apple SD 산돌고딕 Neo Light" panose="02000300000000000000" pitchFamily="2" charset="-127"/>
                <a:cs typeface="+mn-cs"/>
              </a:rPr>
              <a:t>/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DA291C"/>
              </a:solidFill>
              <a:effectLst/>
              <a:uLnTx/>
              <a:uFillTx/>
              <a:latin typeface="Apple SD 산돌고딕 Neo Light" panose="02000300000000000000" pitchFamily="2" charset="-127"/>
              <a:ea typeface="Apple SD 산돌고딕 Neo Light" panose="02000300000000000000" pitchFamily="2" charset="-127"/>
              <a:cs typeface="+mn-cs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6370F06A-F2D8-450E-8D08-8C94029E0DA7}"/>
              </a:ext>
            </a:extLst>
          </p:cNvPr>
          <p:cNvSpPr/>
          <p:nvPr/>
        </p:nvSpPr>
        <p:spPr>
          <a:xfrm>
            <a:off x="1939873" y="424835"/>
            <a:ext cx="340158" cy="523220"/>
          </a:xfrm>
          <a:prstGeom prst="rect">
            <a:avLst/>
          </a:prstGeom>
          <a:solidFill>
            <a:srgbClr val="22222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76826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74">
        <p:fade/>
      </p:transition>
    </mc:Choice>
    <mc:Fallback xmlns="">
      <p:transition spd="med" advTm="374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5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89BEB6D-C952-45BA-967F-0732FDA65495}"/>
              </a:ext>
            </a:extLst>
          </p:cNvPr>
          <p:cNvSpPr txBox="1"/>
          <p:nvPr/>
        </p:nvSpPr>
        <p:spPr>
          <a:xfrm>
            <a:off x="1256969" y="2708679"/>
            <a:ext cx="541542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6000" b="0" i="1" u="none" strike="noStrike" kern="1200" cap="none" spc="0" normalizeH="0" baseline="0" noProof="0">
                <a:ln>
                  <a:noFill/>
                </a:ln>
                <a:solidFill>
                  <a:srgbClr val="2B90D9"/>
                </a:solidFill>
                <a:effectLst/>
                <a:uLnTx/>
                <a:uFillTx/>
                <a:latin typeface="Futura Hv BT" panose="020B0702020204020204" pitchFamily="34" charset="0"/>
                <a:ea typeface="Roboto" panose="02000000000000000000" pitchFamily="2" charset="0"/>
                <a:cs typeface="+mn-cs"/>
              </a:rPr>
              <a:t>MEDI</a:t>
            </a:r>
            <a:r>
              <a:rPr kumimoji="0" lang="en-US" altLang="ko-KR" sz="6000" b="0" i="1" u="none" strike="noStrike" kern="1200" cap="none" spc="0" normalizeH="0" baseline="0" noProof="0">
                <a:ln>
                  <a:noFill/>
                </a:ln>
                <a:solidFill>
                  <a:srgbClr val="282C37"/>
                </a:solidFill>
                <a:effectLst/>
                <a:uLnTx/>
                <a:uFillTx/>
                <a:latin typeface="Futura Hv BT" panose="020B0702020204020204" pitchFamily="34" charset="0"/>
                <a:ea typeface="Roboto" panose="02000000000000000000" pitchFamily="2" charset="0"/>
              </a:rPr>
              <a:t>FREE</a:t>
            </a:r>
            <a:r>
              <a:rPr kumimoji="0" lang="en-US" altLang="ko-KR" sz="6000" b="0" i="1" u="none" strike="noStrike" kern="1200" cap="none" spc="0" normalizeH="0" baseline="0" noProof="0">
                <a:ln>
                  <a:noFill/>
                </a:ln>
                <a:solidFill>
                  <a:srgbClr val="282C37"/>
                </a:solidFill>
                <a:effectLst/>
                <a:uLnTx/>
                <a:uFillTx/>
                <a:latin typeface="Futura Hv BT" panose="020B0702020204020204" pitchFamily="34" charset="0"/>
                <a:ea typeface="Roboto" panose="02000000000000000000" pitchFamily="2" charset="0"/>
                <a:cs typeface="+mn-cs"/>
              </a:rPr>
              <a:t>.</a:t>
            </a:r>
            <a:endParaRPr kumimoji="0" lang="ko-KR" altLang="en-US" sz="6000" b="0" i="1" u="none" strike="noStrike" kern="1200" cap="none" spc="0" normalizeH="0" baseline="0" noProof="0" dirty="0">
              <a:ln>
                <a:noFill/>
              </a:ln>
              <a:solidFill>
                <a:srgbClr val="282C37"/>
              </a:solidFill>
              <a:effectLst/>
              <a:uLnTx/>
              <a:uFillTx/>
              <a:latin typeface="Futura Hv BT" panose="020B0702020204020204" pitchFamily="34" charset="0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095E0C3-EECE-4348-BC81-7059956F4F8F}"/>
              </a:ext>
            </a:extLst>
          </p:cNvPr>
          <p:cNvSpPr txBox="1"/>
          <p:nvPr/>
        </p:nvSpPr>
        <p:spPr>
          <a:xfrm>
            <a:off x="4521834" y="3555065"/>
            <a:ext cx="11726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나눔스퀘어라운드 Regular" panose="020B0600000101010101" pitchFamily="50" charset="-127"/>
                <a:ea typeface="나눔스퀘어라운드 Regular" panose="020B0600000101010101" pitchFamily="50" charset="-127"/>
              </a:rPr>
              <a:t>Thank you</a:t>
            </a:r>
            <a:endParaRPr kumimoji="0" lang="ko-KR" altLang="en-US" sz="16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나눔스퀘어라운드 Regular" panose="020B0600000101010101" pitchFamily="50" charset="-127"/>
              <a:ea typeface="나눔스퀘어라운드 Regular" panose="020B0600000101010101" pitchFamily="50" charset="-127"/>
            </a:endParaRP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CB9B10B5-5B42-45A0-A640-2D0172930B27}"/>
              </a:ext>
            </a:extLst>
          </p:cNvPr>
          <p:cNvCxnSpPr>
            <a:cxnSpLocks/>
            <a:endCxn id="32" idx="1"/>
          </p:cNvCxnSpPr>
          <p:nvPr/>
        </p:nvCxnSpPr>
        <p:spPr>
          <a:xfrm>
            <a:off x="2275840" y="3724342"/>
            <a:ext cx="2245994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0" name="그림 9">
            <a:extLst>
              <a:ext uri="{FF2B5EF4-FFF2-40B4-BE49-F238E27FC236}">
                <a16:creationId xmlns:a16="http://schemas.microsoft.com/office/drawing/2014/main" id="{FA09437C-F82B-4707-9D14-8FFA4F591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1999" y="7387433"/>
            <a:ext cx="2721265" cy="143834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F4FCD1B-1C76-4716-85C2-AF5404378657}"/>
              </a:ext>
            </a:extLst>
          </p:cNvPr>
          <p:cNvSpPr txBox="1"/>
          <p:nvPr/>
        </p:nvSpPr>
        <p:spPr>
          <a:xfrm>
            <a:off x="13442842" y="7772862"/>
            <a:ext cx="981359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/>
              <a:t>282c37</a:t>
            </a:r>
          </a:p>
          <a:p>
            <a:r>
              <a:rPr lang="en-US" altLang="ko-KR"/>
              <a:t>9baec8</a:t>
            </a:r>
          </a:p>
          <a:p>
            <a:r>
              <a:rPr lang="en-US" altLang="ko-KR" b="1"/>
              <a:t>d9e1e8</a:t>
            </a:r>
            <a:endParaRPr lang="en-US" altLang="ko-KR"/>
          </a:p>
          <a:p>
            <a:r>
              <a:rPr lang="en-US" altLang="ko-KR"/>
              <a:t>2b90d9</a:t>
            </a:r>
          </a:p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8855950-2AA0-4E8E-B5B3-372AFF4CD0A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" r="1097"/>
          <a:stretch/>
        </p:blipFill>
        <p:spPr>
          <a:xfrm>
            <a:off x="3356961" y="843837"/>
            <a:ext cx="10576560" cy="6258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9567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DFB635ED-BF83-43A7-BC09-93FAFA741758}"/>
              </a:ext>
            </a:extLst>
          </p:cNvPr>
          <p:cNvSpPr/>
          <p:nvPr/>
        </p:nvSpPr>
        <p:spPr>
          <a:xfrm>
            <a:off x="542925" y="409575"/>
            <a:ext cx="571500" cy="571500"/>
          </a:xfrm>
          <a:prstGeom prst="rect">
            <a:avLst/>
          </a:prstGeom>
          <a:noFill/>
          <a:ln w="25400">
            <a:solidFill>
              <a:srgbClr val="9BAE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02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D10BE7-2D96-4BE0-B40E-F8283C10A0AD}"/>
              </a:ext>
            </a:extLst>
          </p:cNvPr>
          <p:cNvSpPr txBox="1"/>
          <p:nvPr/>
        </p:nvSpPr>
        <p:spPr>
          <a:xfrm>
            <a:off x="1535762" y="543038"/>
            <a:ext cx="13484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산돌고딕 Neo Light" panose="02000300000000000000" pitchFamily="2" charset="-127"/>
                <a:ea typeface="Apple SD 산돌고딕 Neo Light" panose="02000300000000000000" pitchFamily="2" charset="-127"/>
                <a:cs typeface="+mn-cs"/>
              </a:rPr>
              <a:t>Background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ple SD 산돌고딕 Neo Light" panose="02000300000000000000" pitchFamily="2" charset="-127"/>
              <a:ea typeface="Apple SD 산돌고딕 Neo Light" panose="02000300000000000000" pitchFamily="2" charset="-127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842D0D-785A-4315-BA9B-5ABBFFA96F5B}"/>
              </a:ext>
            </a:extLst>
          </p:cNvPr>
          <p:cNvSpPr txBox="1"/>
          <p:nvPr/>
        </p:nvSpPr>
        <p:spPr>
          <a:xfrm>
            <a:off x="1269443" y="479280"/>
            <a:ext cx="340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srgbClr val="9BAEC8"/>
                </a:solidFill>
                <a:effectLst/>
                <a:uLnTx/>
                <a:uFillTx/>
                <a:latin typeface="Apple SD 산돌고딕 Neo Light" panose="02000300000000000000" pitchFamily="2" charset="-127"/>
                <a:ea typeface="Apple SD 산돌고딕 Neo Light" panose="02000300000000000000" pitchFamily="2" charset="-127"/>
                <a:cs typeface="+mn-cs"/>
              </a:rPr>
              <a:t>/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9BAEC8"/>
              </a:solidFill>
              <a:effectLst/>
              <a:uLnTx/>
              <a:uFillTx/>
              <a:latin typeface="Apple SD 산돌고딕 Neo Light" panose="02000300000000000000" pitchFamily="2" charset="-127"/>
              <a:ea typeface="Apple SD 산돌고딕 Neo Light" panose="02000300000000000000" pitchFamily="2" charset="-127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C15A02-FCBD-4E22-ABE1-128D12C546FD}"/>
              </a:ext>
            </a:extLst>
          </p:cNvPr>
          <p:cNvSpPr txBox="1"/>
          <p:nvPr/>
        </p:nvSpPr>
        <p:spPr>
          <a:xfrm>
            <a:off x="2800839" y="479280"/>
            <a:ext cx="340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srgbClr val="9BAEC8"/>
                </a:solidFill>
                <a:effectLst/>
                <a:uLnTx/>
                <a:uFillTx/>
                <a:latin typeface="Apple SD 산돌고딕 Neo Light" panose="02000300000000000000" pitchFamily="2" charset="-127"/>
                <a:ea typeface="Apple SD 산돌고딕 Neo Light" panose="02000300000000000000" pitchFamily="2" charset="-127"/>
                <a:cs typeface="+mn-cs"/>
              </a:rPr>
              <a:t>/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9BAEC8"/>
              </a:solidFill>
              <a:effectLst/>
              <a:uLnTx/>
              <a:uFillTx/>
              <a:latin typeface="Apple SD 산돌고딕 Neo Light" panose="02000300000000000000" pitchFamily="2" charset="-127"/>
              <a:ea typeface="Apple SD 산돌고딕 Neo Light" panose="02000300000000000000" pitchFamily="2" charset="-127"/>
              <a:cs typeface="+mn-cs"/>
            </a:endParaRP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AF507BC-3564-4817-8247-484DD89BE108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48603" y="1111174"/>
            <a:ext cx="2883600" cy="5151600"/>
          </a:xfrm>
          <a:prstGeom prst="rect">
            <a:avLst/>
          </a:prstGeom>
          <a:effectLst>
            <a:outerShdw blurRad="228600" dist="38100" sx="106000" sy="106000" algn="l" rotWithShape="0">
              <a:prstClr val="black">
                <a:alpha val="90000"/>
              </a:prstClr>
            </a:outerShdw>
          </a:effec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6634C64A-3A2F-4FC7-A80B-A1A2472231C9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48603" y="1111174"/>
            <a:ext cx="2881880" cy="5151600"/>
          </a:xfrm>
          <a:prstGeom prst="rect">
            <a:avLst/>
          </a:prstGeom>
          <a:effectLst>
            <a:outerShdw blurRad="228600" dist="38100" dir="10800000" sx="106000" sy="106000" algn="r" rotWithShape="0">
              <a:prstClr val="black">
                <a:alpha val="9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2E1183BE-DCEF-4CE6-B9ED-067D6A68C136}"/>
              </a:ext>
            </a:extLst>
          </p:cNvPr>
          <p:cNvPicPr preferRelativeResize="0"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40718" y="695325"/>
            <a:ext cx="3370101" cy="5994000"/>
          </a:xfrm>
          <a:prstGeom prst="rect">
            <a:avLst/>
          </a:prstGeom>
          <a:effectLst>
            <a:outerShdw blurRad="279400" sx="125000" sy="125000" algn="ctr" rotWithShape="0">
              <a:prstClr val="black">
                <a:alpha val="57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564912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2007">
        <p159:morph option="byObject"/>
      </p:transition>
    </mc:Choice>
    <mc:Fallback xmlns="">
      <p:transition spd="slow" advTm="20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7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A7AF5FD4-2684-4467-85DA-795B70738171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77785" y="1354243"/>
            <a:ext cx="2883600" cy="5151600"/>
          </a:xfrm>
          <a:prstGeom prst="rect">
            <a:avLst/>
          </a:prstGeom>
          <a:effectLst>
            <a:outerShdw blurRad="228600" dist="38100" sx="106000" sy="106000" algn="l" rotWithShape="0">
              <a:prstClr val="black">
                <a:alpha val="90000"/>
              </a:prstClr>
            </a:outerShdw>
          </a:effectLst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776E79B-F2E0-4A81-9219-DA5E31E24A20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587133" y="1354243"/>
            <a:ext cx="2881880" cy="5151600"/>
          </a:xfrm>
          <a:prstGeom prst="rect">
            <a:avLst/>
          </a:prstGeom>
          <a:effectLst>
            <a:outerShdw blurRad="228600" dist="38100" dir="10800000" sx="106000" sy="106000" algn="r" rotWithShape="0">
              <a:prstClr val="black">
                <a:alpha val="90000"/>
              </a:prstClr>
            </a:outerShdw>
          </a:effectLst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08C80076-0772-49C2-90F6-016367760B19}"/>
              </a:ext>
            </a:extLst>
          </p:cNvPr>
          <p:cNvPicPr preferRelativeResize="0"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439524" y="695325"/>
            <a:ext cx="3370101" cy="5994000"/>
          </a:xfrm>
          <a:prstGeom prst="rect">
            <a:avLst/>
          </a:prstGeom>
          <a:effectLst>
            <a:outerShdw blurRad="279400" sx="125000" sy="125000" algn="ctr" rotWithShape="0">
              <a:prstClr val="black">
                <a:alpha val="57000"/>
              </a:prstClr>
            </a:outerShdw>
          </a:effectLst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FB635ED-BF83-43A7-BC09-93FAFA741758}"/>
              </a:ext>
            </a:extLst>
          </p:cNvPr>
          <p:cNvSpPr/>
          <p:nvPr/>
        </p:nvSpPr>
        <p:spPr>
          <a:xfrm>
            <a:off x="542925" y="409575"/>
            <a:ext cx="571500" cy="571500"/>
          </a:xfrm>
          <a:prstGeom prst="rect">
            <a:avLst/>
          </a:prstGeom>
          <a:noFill/>
          <a:ln w="25400">
            <a:solidFill>
              <a:srgbClr val="9BAE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02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2D10BE7-2D96-4BE0-B40E-F8283C10A0AD}"/>
              </a:ext>
            </a:extLst>
          </p:cNvPr>
          <p:cNvSpPr txBox="1"/>
          <p:nvPr/>
        </p:nvSpPr>
        <p:spPr>
          <a:xfrm>
            <a:off x="1535761" y="543038"/>
            <a:ext cx="13484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산돌고딕 Neo Light" panose="02000300000000000000" pitchFamily="2" charset="-127"/>
                <a:ea typeface="Apple SD 산돌고딕 Neo Light" panose="02000300000000000000" pitchFamily="2" charset="-127"/>
                <a:cs typeface="+mn-cs"/>
              </a:rPr>
              <a:t>Background</a:t>
            </a:r>
            <a:endParaRPr kumimoji="0" lang="ko-KR" altLang="en-US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ple SD 산돌고딕 Neo Light" panose="02000300000000000000" pitchFamily="2" charset="-127"/>
              <a:ea typeface="Apple SD 산돌고딕 Neo Light" panose="02000300000000000000" pitchFamily="2" charset="-127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842D0D-785A-4315-BA9B-5ABBFFA96F5B}"/>
              </a:ext>
            </a:extLst>
          </p:cNvPr>
          <p:cNvSpPr txBox="1"/>
          <p:nvPr/>
        </p:nvSpPr>
        <p:spPr>
          <a:xfrm>
            <a:off x="1269443" y="479280"/>
            <a:ext cx="34015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srgbClr val="9BAEC8"/>
                </a:solidFill>
                <a:effectLst/>
                <a:uLnTx/>
                <a:uFillTx/>
                <a:latin typeface="Apple SD 산돌고딕 Neo Light" panose="02000300000000000000" pitchFamily="2" charset="-127"/>
                <a:ea typeface="Apple SD 산돌고딕 Neo Light" panose="02000300000000000000" pitchFamily="2" charset="-127"/>
                <a:cs typeface="+mn-cs"/>
              </a:rPr>
              <a:t>/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9BAEC8"/>
              </a:solidFill>
              <a:effectLst/>
              <a:uLnTx/>
              <a:uFillTx/>
              <a:latin typeface="Apple SD 산돌고딕 Neo Light" panose="02000300000000000000" pitchFamily="2" charset="-127"/>
              <a:ea typeface="Apple SD 산돌고딕 Neo Light" panose="02000300000000000000" pitchFamily="2" charset="-127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C15A02-FCBD-4E22-ABE1-128D12C546FD}"/>
              </a:ext>
            </a:extLst>
          </p:cNvPr>
          <p:cNvSpPr txBox="1"/>
          <p:nvPr/>
        </p:nvSpPr>
        <p:spPr>
          <a:xfrm>
            <a:off x="2800839" y="479280"/>
            <a:ext cx="3401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>
                <a:ln>
                  <a:noFill/>
                </a:ln>
                <a:solidFill>
                  <a:srgbClr val="9BAEC8"/>
                </a:solidFill>
                <a:effectLst/>
                <a:uLnTx/>
                <a:uFillTx/>
                <a:latin typeface="Apple SD 산돌고딕 Neo Light" panose="02000300000000000000" pitchFamily="2" charset="-127"/>
                <a:ea typeface="Apple SD 산돌고딕 Neo Light" panose="02000300000000000000" pitchFamily="2" charset="-127"/>
                <a:cs typeface="+mn-cs"/>
              </a:rPr>
              <a:t>/</a:t>
            </a:r>
            <a:endParaRPr kumimoji="0" lang="ko-KR" altLang="en-US" sz="2800" b="0" i="0" u="none" strike="noStrike" kern="1200" cap="none" spc="0" normalizeH="0" baseline="0" noProof="0" dirty="0">
              <a:ln>
                <a:noFill/>
              </a:ln>
              <a:solidFill>
                <a:srgbClr val="9BAEC8"/>
              </a:solidFill>
              <a:effectLst/>
              <a:uLnTx/>
              <a:uFillTx/>
              <a:latin typeface="Apple SD 산돌고딕 Neo Light" panose="02000300000000000000" pitchFamily="2" charset="-127"/>
              <a:ea typeface="Apple SD 산돌고딕 Neo Light" panose="02000300000000000000" pitchFamily="2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43053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5132">
        <p159:morph option="byObject"/>
      </p:transition>
    </mc:Choice>
    <mc:Fallback xmlns="">
      <p:transition spd="slow" advTm="5132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CF3C3326-F333-4B25-ACA9-2F4FDDEAB0D5}"/>
              </a:ext>
            </a:extLst>
          </p:cNvPr>
          <p:cNvSpPr/>
          <p:nvPr/>
        </p:nvSpPr>
        <p:spPr>
          <a:xfrm>
            <a:off x="5810250" y="344419"/>
            <a:ext cx="571500" cy="571500"/>
          </a:xfrm>
          <a:prstGeom prst="rect">
            <a:avLst/>
          </a:prstGeom>
          <a:noFill/>
          <a:ln w="25400">
            <a:solidFill>
              <a:srgbClr val="9BAE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02</a:t>
            </a: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76B817D-E0FB-4043-B81E-8B15739F0F45}"/>
              </a:ext>
            </a:extLst>
          </p:cNvPr>
          <p:cNvSpPr txBox="1"/>
          <p:nvPr/>
        </p:nvSpPr>
        <p:spPr>
          <a:xfrm>
            <a:off x="2299930" y="1130245"/>
            <a:ext cx="759214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산돌고딕 Neo Thin" panose="02000300000000000000" pitchFamily="2" charset="-127"/>
                <a:ea typeface="Apple SD 산돌고딕 Neo Thin" panose="02000300000000000000" pitchFamily="2" charset="-127"/>
                <a:cs typeface="+mn-cs"/>
              </a:rPr>
              <a:t>병원방문의 </a:t>
            </a:r>
            <a:r>
              <a:rPr kumimoji="0" lang="ko-KR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Gothic Neo Bold" panose="02000300000000000000" pitchFamily="2" charset="-127"/>
                <a:ea typeface="Apple SD Gothic Neo Bold" panose="02000300000000000000" pitchFamily="2" charset="-127"/>
                <a:cs typeface="+mn-cs"/>
              </a:rPr>
              <a:t>두려움</a:t>
            </a:r>
            <a:r>
              <a:rPr kumimoji="0" lang="en-US" altLang="ko-KR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Gothic Neo Bold" panose="02000300000000000000" pitchFamily="2" charset="-127"/>
                <a:ea typeface="Apple SD Gothic Neo Bold" panose="02000300000000000000" pitchFamily="2" charset="-127"/>
                <a:cs typeface="+mn-cs"/>
              </a:rPr>
              <a:t>, </a:t>
            </a:r>
            <a:r>
              <a:rPr lang="ko-KR" altLang="en-US" sz="3600">
                <a:solidFill>
                  <a:prstClr val="white"/>
                </a:solidFill>
                <a:highlight>
                  <a:srgbClr val="9BAEC8"/>
                </a:highlight>
                <a:latin typeface="Apple SD Gothic Neo Bold" panose="02000300000000000000" pitchFamily="2" charset="-127"/>
                <a:ea typeface="Apple SD Gothic Neo Bold" panose="02000300000000000000" pitchFamily="2" charset="-127"/>
              </a:rPr>
              <a:t>원격의료</a:t>
            </a:r>
            <a:r>
              <a:rPr kumimoji="0" lang="ko-KR" altLang="en-US" sz="3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산돌고딕 Neo Thin" panose="02000300000000000000" pitchFamily="2" charset="-127"/>
                <a:ea typeface="Apple SD 산돌고딕 Neo Thin" panose="02000300000000000000" pitchFamily="2" charset="-127"/>
                <a:cs typeface="+mn-cs"/>
              </a:rPr>
              <a:t>의 임시시행 </a:t>
            </a:r>
            <a:endParaRPr kumimoji="0" lang="ko-KR" altLang="en-US" sz="3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ple SD 산돌고딕 Neo Thin" panose="02000300000000000000" pitchFamily="2" charset="-127"/>
              <a:ea typeface="Apple SD 산돌고딕 Neo Thin" panose="02000300000000000000" pitchFamily="2" charset="-127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469FA55-94E5-45EF-AC71-ACF668C7601D}"/>
              </a:ext>
            </a:extLst>
          </p:cNvPr>
          <p:cNvSpPr txBox="1"/>
          <p:nvPr/>
        </p:nvSpPr>
        <p:spPr>
          <a:xfrm rot="1275306">
            <a:off x="5925921" y="1818962"/>
            <a:ext cx="340158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0" i="0" u="none" strike="noStrike" kern="1200" cap="none" spc="0" normalizeH="0" baseline="0" noProof="0" dirty="0">
                <a:ln>
                  <a:noFill/>
                </a:ln>
                <a:solidFill>
                  <a:srgbClr val="9BAEC8"/>
                </a:solidFill>
                <a:effectLst/>
                <a:uLnTx/>
                <a:uFillTx/>
                <a:latin typeface="Apple SD 산돌고딕 Neo Light" panose="02000300000000000000" pitchFamily="2" charset="-127"/>
                <a:ea typeface="Apple SD 산돌고딕 Neo Light" panose="02000300000000000000" pitchFamily="2" charset="-127"/>
                <a:cs typeface="+mn-cs"/>
              </a:rPr>
              <a:t>/</a:t>
            </a:r>
            <a:endParaRPr kumimoji="0" lang="ko-KR" altLang="en-US" sz="3000" b="0" i="0" u="none" strike="noStrike" kern="1200" cap="none" spc="0" normalizeH="0" baseline="0" noProof="0" dirty="0">
              <a:ln>
                <a:noFill/>
              </a:ln>
              <a:solidFill>
                <a:srgbClr val="9BAEC8"/>
              </a:solidFill>
              <a:effectLst/>
              <a:uLnTx/>
              <a:uFillTx/>
              <a:latin typeface="Apple SD 산돌고딕 Neo Light" panose="02000300000000000000" pitchFamily="2" charset="-127"/>
              <a:ea typeface="Apple SD 산돌고딕 Neo Light" panose="02000300000000000000" pitchFamily="2" charset="-127"/>
              <a:cs typeface="+mn-cs"/>
            </a:endParaRPr>
          </a:p>
        </p:txBody>
      </p:sp>
      <p:grpSp>
        <p:nvGrpSpPr>
          <p:cNvPr id="37" name="그룹 36">
            <a:extLst>
              <a:ext uri="{FF2B5EF4-FFF2-40B4-BE49-F238E27FC236}">
                <a16:creationId xmlns:a16="http://schemas.microsoft.com/office/drawing/2014/main" id="{EE942499-E56A-4FA1-82F0-083AD8DA9475}"/>
              </a:ext>
            </a:extLst>
          </p:cNvPr>
          <p:cNvGrpSpPr/>
          <p:nvPr/>
        </p:nvGrpSpPr>
        <p:grpSpPr>
          <a:xfrm>
            <a:off x="546581" y="2474730"/>
            <a:ext cx="5144416" cy="3269883"/>
            <a:chOff x="551534" y="2415346"/>
            <a:chExt cx="5144416" cy="3966404"/>
          </a:xfrm>
        </p:grpSpPr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EF8B989F-3D66-4184-AF5C-589505B1EF64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51534" y="2415346"/>
              <a:ext cx="3661651" cy="3115702"/>
            </a:xfrm>
            <a:prstGeom prst="rect">
              <a:avLst/>
            </a:prstGeom>
          </p:spPr>
        </p:pic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16F3F950-8DFE-4D21-8366-34F2FBAE4BF1}"/>
                </a:ext>
              </a:extLst>
            </p:cNvPr>
            <p:cNvCxnSpPr/>
            <p:nvPr/>
          </p:nvCxnSpPr>
          <p:spPr>
            <a:xfrm>
              <a:off x="714375" y="5486400"/>
              <a:ext cx="206692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4696F74F-20DB-429D-8F9B-7E470D6855A7}"/>
                </a:ext>
              </a:extLst>
            </p:cNvPr>
            <p:cNvCxnSpPr/>
            <p:nvPr/>
          </p:nvCxnSpPr>
          <p:spPr>
            <a:xfrm>
              <a:off x="3629025" y="6381750"/>
              <a:ext cx="206692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7" name="그림 46">
            <a:extLst>
              <a:ext uri="{FF2B5EF4-FFF2-40B4-BE49-F238E27FC236}">
                <a16:creationId xmlns:a16="http://schemas.microsoft.com/office/drawing/2014/main" id="{B58101F4-7023-4424-9B60-20F4DD3814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1073" y="2475159"/>
            <a:ext cx="7270110" cy="3557393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C764166A-E6C9-4045-A3C0-DB0E9566F39D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22" b="10846"/>
          <a:stretch/>
        </p:blipFill>
        <p:spPr>
          <a:xfrm>
            <a:off x="547032" y="5256267"/>
            <a:ext cx="3661200" cy="3308613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39BA5570-E22C-4251-A0E6-2DD3C7F4B9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8715" y="6147034"/>
            <a:ext cx="7270110" cy="2417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4089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5918">
        <p:fade/>
      </p:transition>
    </mc:Choice>
    <mc:Fallback xmlns="">
      <p:transition spd="med" advTm="15918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22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E646092-D85B-499E-B88B-1F07DBDD74E9}"/>
              </a:ext>
            </a:extLst>
          </p:cNvPr>
          <p:cNvSpPr txBox="1"/>
          <p:nvPr/>
        </p:nvSpPr>
        <p:spPr>
          <a:xfrm rot="1809920">
            <a:off x="5845171" y="2081826"/>
            <a:ext cx="3513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000" b="0" i="0" u="none" strike="noStrike" kern="1200" cap="none" spc="0" normalizeH="0" baseline="0" noProof="0" dirty="0">
                <a:ln>
                  <a:noFill/>
                </a:ln>
                <a:solidFill>
                  <a:srgbClr val="DA291C"/>
                </a:solidFill>
                <a:effectLst/>
                <a:uLnTx/>
                <a:uFillTx/>
                <a:latin typeface="Apple SD 산돌고딕 Neo Light" panose="02000300000000000000" pitchFamily="2" charset="-127"/>
                <a:ea typeface="Apple SD 산돌고딕 Neo Light" panose="02000300000000000000" pitchFamily="2" charset="-127"/>
                <a:cs typeface="+mn-cs"/>
              </a:rPr>
              <a:t>/</a:t>
            </a:r>
            <a:endParaRPr kumimoji="0" lang="ko-KR" altLang="en-US" sz="3000" b="0" i="0" u="none" strike="noStrike" kern="1200" cap="none" spc="0" normalizeH="0" baseline="0" noProof="0" dirty="0">
              <a:ln>
                <a:noFill/>
              </a:ln>
              <a:solidFill>
                <a:srgbClr val="DA291C"/>
              </a:solidFill>
              <a:effectLst/>
              <a:uLnTx/>
              <a:uFillTx/>
              <a:latin typeface="Apple SD 산돌고딕 Neo Light" panose="02000300000000000000" pitchFamily="2" charset="-127"/>
              <a:ea typeface="Apple SD 산돌고딕 Neo Light" panose="02000300000000000000" pitchFamily="2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36" name="그룹 35">
            <a:extLst>
              <a:ext uri="{FF2B5EF4-FFF2-40B4-BE49-F238E27FC236}">
                <a16:creationId xmlns:a16="http://schemas.microsoft.com/office/drawing/2014/main" id="{405EE5F3-05D4-412E-A6DC-CDFC58BEA913}"/>
              </a:ext>
            </a:extLst>
          </p:cNvPr>
          <p:cNvGrpSpPr/>
          <p:nvPr/>
        </p:nvGrpSpPr>
        <p:grpSpPr>
          <a:xfrm>
            <a:off x="546581" y="493530"/>
            <a:ext cx="5144416" cy="3269883"/>
            <a:chOff x="551534" y="2415346"/>
            <a:chExt cx="5144416" cy="3966404"/>
          </a:xfrm>
        </p:grpSpPr>
        <p:pic>
          <p:nvPicPr>
            <p:cNvPr id="39" name="그림 38">
              <a:extLst>
                <a:ext uri="{FF2B5EF4-FFF2-40B4-BE49-F238E27FC236}">
                  <a16:creationId xmlns:a16="http://schemas.microsoft.com/office/drawing/2014/main" id="{35A264BF-BF1B-4450-B573-7C269DECF556}"/>
                </a:ext>
              </a:extLst>
            </p:cNvPr>
            <p:cNvPicPr preferRelativeResize="0"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51534" y="2415346"/>
              <a:ext cx="3661651" cy="3115702"/>
            </a:xfrm>
            <a:prstGeom prst="rect">
              <a:avLst/>
            </a:prstGeom>
          </p:spPr>
        </p:pic>
        <p:cxnSp>
          <p:nvCxnSpPr>
            <p:cNvPr id="40" name="직선 연결선 39">
              <a:extLst>
                <a:ext uri="{FF2B5EF4-FFF2-40B4-BE49-F238E27FC236}">
                  <a16:creationId xmlns:a16="http://schemas.microsoft.com/office/drawing/2014/main" id="{AEBD4F31-9F46-4BFE-B2EC-1EF3739F0981}"/>
                </a:ext>
              </a:extLst>
            </p:cNvPr>
            <p:cNvCxnSpPr/>
            <p:nvPr/>
          </p:nvCxnSpPr>
          <p:spPr>
            <a:xfrm>
              <a:off x="714375" y="5486400"/>
              <a:ext cx="206692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직선 연결선 45">
              <a:extLst>
                <a:ext uri="{FF2B5EF4-FFF2-40B4-BE49-F238E27FC236}">
                  <a16:creationId xmlns:a16="http://schemas.microsoft.com/office/drawing/2014/main" id="{C8F30565-536D-46E6-A5D3-F0AED1A07FAA}"/>
                </a:ext>
              </a:extLst>
            </p:cNvPr>
            <p:cNvCxnSpPr/>
            <p:nvPr/>
          </p:nvCxnSpPr>
          <p:spPr>
            <a:xfrm>
              <a:off x="3629025" y="6381750"/>
              <a:ext cx="2066925" cy="0"/>
            </a:xfrm>
            <a:prstGeom prst="line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7" name="그림 46">
            <a:extLst>
              <a:ext uri="{FF2B5EF4-FFF2-40B4-BE49-F238E27FC236}">
                <a16:creationId xmlns:a16="http://schemas.microsoft.com/office/drawing/2014/main" id="{050DA6BE-C9D2-47D1-A56B-14B246424F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71073" y="493959"/>
            <a:ext cx="7270110" cy="3557393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49DC7F47-7D0A-45BC-B335-62391C4F34C4}"/>
              </a:ext>
            </a:extLst>
          </p:cNvPr>
          <p:cNvPicPr preferRelativeResize="0">
            <a:picLocks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922" b="10846"/>
          <a:stretch/>
        </p:blipFill>
        <p:spPr>
          <a:xfrm>
            <a:off x="547032" y="3275067"/>
            <a:ext cx="3661200" cy="3308613"/>
          </a:xfrm>
          <a:prstGeom prst="rect">
            <a:avLst/>
          </a:prstGeom>
        </p:spPr>
      </p:pic>
      <p:pic>
        <p:nvPicPr>
          <p:cNvPr id="49" name="그림 48">
            <a:extLst>
              <a:ext uri="{FF2B5EF4-FFF2-40B4-BE49-F238E27FC236}">
                <a16:creationId xmlns:a16="http://schemas.microsoft.com/office/drawing/2014/main" id="{6AD9C5A8-DBB8-4A27-88B1-A3ECDF9C01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8715" y="4165834"/>
            <a:ext cx="7270110" cy="2417846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E5005DDB-2080-41DF-B5AF-A9FAAB56BE0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D025618-8464-4E39-B6E5-02BD27F40668}"/>
              </a:ext>
            </a:extLst>
          </p:cNvPr>
          <p:cNvSpPr txBox="1"/>
          <p:nvPr/>
        </p:nvSpPr>
        <p:spPr>
          <a:xfrm>
            <a:off x="3196522" y="2921124"/>
            <a:ext cx="55803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산돌고딕 Neo Thin" panose="02000300000000000000" pitchFamily="2" charset="-127"/>
                <a:ea typeface="Apple SD 산돌고딕 Neo Thin" panose="02000300000000000000" pitchFamily="2" charset="-127"/>
                <a:cs typeface="+mn-cs"/>
              </a:rPr>
              <a:t>다만</a:t>
            </a:r>
            <a:r>
              <a:rPr kumimoji="0" lang="en-US" altLang="ko-KR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산돌고딕 Neo Thin" panose="02000300000000000000" pitchFamily="2" charset="-127"/>
                <a:ea typeface="Apple SD 산돌고딕 Neo Thin" panose="02000300000000000000" pitchFamily="2" charset="-127"/>
                <a:cs typeface="+mn-cs"/>
              </a:rPr>
              <a:t>, </a:t>
            </a:r>
            <a:r>
              <a:rPr kumimoji="0" lang="ko-KR" altLang="en-U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Gothic Neo Bold" panose="02000300000000000000" pitchFamily="2" charset="-127"/>
                <a:ea typeface="Apple SD Gothic Neo Bold" panose="02000300000000000000" pitchFamily="2" charset="-127"/>
                <a:cs typeface="+mn-cs"/>
              </a:rPr>
              <a:t>마땅치 </a:t>
            </a:r>
            <a:r>
              <a:rPr kumimoji="0" lang="ko-KR" altLang="en-US" sz="4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Gothic Neo Bold" panose="02000300000000000000" pitchFamily="2" charset="-127"/>
                <a:ea typeface="Apple SD Gothic Neo Bold" panose="02000300000000000000" pitchFamily="2" charset="-127"/>
                <a:cs typeface="+mn-cs"/>
              </a:rPr>
              <a:t>않았던 </a:t>
            </a:r>
            <a:r>
              <a:rPr kumimoji="0" lang="ko-KR" altLang="en-US" sz="4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highlight>
                  <a:srgbClr val="9BAEC8"/>
                </a:highlight>
                <a:uLnTx/>
                <a:uFillTx/>
                <a:latin typeface="Apple SD Gothic Neo Bold" panose="02000300000000000000" pitchFamily="2" charset="-127"/>
                <a:ea typeface="Apple SD Gothic Neo Bold" panose="02000300000000000000" pitchFamily="2" charset="-127"/>
                <a:cs typeface="+mn-cs"/>
              </a:rPr>
              <a:t>플랫폼</a:t>
            </a:r>
            <a:endParaRPr kumimoji="0" lang="ko-KR" altLang="en-US" sz="4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highlight>
                <a:srgbClr val="9BAEC8"/>
              </a:highlight>
              <a:uLnTx/>
              <a:uFillTx/>
              <a:latin typeface="Apple SD Gothic Neo Bold" panose="02000300000000000000" pitchFamily="2" charset="-127"/>
              <a:ea typeface="Apple SD Gothic Neo Bold" panose="02000300000000000000" pitchFamily="2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B57A54-E337-4482-95DD-696434F12886}"/>
              </a:ext>
            </a:extLst>
          </p:cNvPr>
          <p:cNvSpPr txBox="1"/>
          <p:nvPr/>
        </p:nvSpPr>
        <p:spPr>
          <a:xfrm>
            <a:off x="3320166" y="3629010"/>
            <a:ext cx="5904180" cy="6217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산돌고딕 Neo Regular" panose="02000300000000000000" pitchFamily="2" charset="-127"/>
                <a:ea typeface="Apple SD 산돌고딕 Neo Regular" panose="02000300000000000000" pitchFamily="2" charset="-127"/>
                <a:cs typeface="+mn-cs"/>
              </a:rPr>
              <a:t>정부에서 데이터</a:t>
            </a:r>
            <a:r>
              <a:rPr kumimoji="0" lang="en-US" altLang="ko-KR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산돌고딕 Neo Regular" panose="02000300000000000000" pitchFamily="2" charset="-127"/>
                <a:ea typeface="Apple SD 산돌고딕 Neo Regular" panose="02000300000000000000" pitchFamily="2" charset="-127"/>
                <a:cs typeface="+mn-cs"/>
              </a:rPr>
              <a:t>3</a:t>
            </a: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산돌고딕 Neo Regular" panose="02000300000000000000" pitchFamily="2" charset="-127"/>
                <a:ea typeface="Apple SD 산돌고딕 Neo Regular" panose="02000300000000000000" pitchFamily="2" charset="-127"/>
                <a:cs typeface="+mn-cs"/>
              </a:rPr>
              <a:t>법 추진으로 원격의료 규제완화 및</a:t>
            </a:r>
            <a:r>
              <a:rPr kumimoji="0" lang="en-US" altLang="ko-KR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산돌고딕 Neo Regular" panose="02000300000000000000" pitchFamily="2" charset="-127"/>
                <a:ea typeface="Apple SD 산돌고딕 Neo Regular" panose="02000300000000000000" pitchFamily="2" charset="-127"/>
                <a:cs typeface="+mn-cs"/>
              </a:rPr>
              <a:t>,</a:t>
            </a:r>
            <a:endParaRPr kumimoji="0" lang="en-US" altLang="ko-KR" sz="16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ple SD 산돌고딕 Neo Regular" panose="02000300000000000000" pitchFamily="2" charset="-127"/>
              <a:ea typeface="Apple SD 산돌고딕 Neo Regular" panose="02000300000000000000" pitchFamily="2" charset="-127"/>
              <a:cs typeface="+mn-cs"/>
            </a:endParaRPr>
          </a:p>
          <a:p>
            <a:pPr marL="0" marR="0" lvl="0" indent="0" algn="ctr" defTabSz="914400" rtl="0" eaLnBrk="1" fontAlgn="auto" latinLnBrk="1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산돌고딕 Neo Regular" panose="02000300000000000000" pitchFamily="2" charset="-127"/>
                <a:ea typeface="Apple SD 산돌고딕 Neo Regular" panose="02000300000000000000" pitchFamily="2" charset="-127"/>
                <a:cs typeface="+mn-cs"/>
              </a:rPr>
              <a:t>원격진료가 임시로 허용되었지만 제대로 된 플랫폼이 마련되어 </a:t>
            </a:r>
            <a:r>
              <a:rPr kumimoji="0" lang="ko-KR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산돌고딕 Neo Regular" panose="02000300000000000000" pitchFamily="2" charset="-127"/>
                <a:ea typeface="Apple SD 산돌고딕 Neo Regular" panose="02000300000000000000" pitchFamily="2" charset="-127"/>
                <a:cs typeface="+mn-cs"/>
              </a:rPr>
              <a:t>있지 않음</a:t>
            </a:r>
          </a:p>
        </p:txBody>
      </p:sp>
    </p:spTree>
    <p:extLst>
      <p:ext uri="{BB962C8B-B14F-4D97-AF65-F5344CB8AC3E}">
        <p14:creationId xmlns:p14="http://schemas.microsoft.com/office/powerpoint/2010/main" val="1790073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5438">
        <p159:morph option="byObject"/>
      </p:transition>
    </mc:Choice>
    <mc:Fallback xmlns="">
      <p:transition spd="slow" advTm="543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3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7" grpId="0"/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7BF0C8B6-B4D1-4160-BA28-432933735C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0183AB1-75FE-4055-8781-34D22A2BFDDD}"/>
              </a:ext>
            </a:extLst>
          </p:cNvPr>
          <p:cNvSpPr/>
          <p:nvPr/>
        </p:nvSpPr>
        <p:spPr>
          <a:xfrm>
            <a:off x="0" y="-11571"/>
            <a:ext cx="12192000" cy="6858000"/>
          </a:xfrm>
          <a:prstGeom prst="rect">
            <a:avLst/>
          </a:prstGeom>
          <a:solidFill>
            <a:srgbClr val="222222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D0806FBE-1D96-4A6F-9B9A-877D35A0AB71}"/>
              </a:ext>
            </a:extLst>
          </p:cNvPr>
          <p:cNvCxnSpPr/>
          <p:nvPr/>
        </p:nvCxnSpPr>
        <p:spPr>
          <a:xfrm>
            <a:off x="4575401" y="3417429"/>
            <a:ext cx="30061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64446C71-A504-42FC-B1DA-5D873A3A71B1}"/>
              </a:ext>
            </a:extLst>
          </p:cNvPr>
          <p:cNvCxnSpPr/>
          <p:nvPr/>
        </p:nvCxnSpPr>
        <p:spPr>
          <a:xfrm>
            <a:off x="4575401" y="3429000"/>
            <a:ext cx="30061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884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906">
        <p:fade/>
      </p:transition>
    </mc:Choice>
    <mc:Fallback xmlns="">
      <p:transition spd="med" advTm="90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51EE77C8-22AB-4084-ABB4-CEFF9B04EF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20183AB1-75FE-4055-8781-34D22A2BFDDD}"/>
              </a:ext>
            </a:extLst>
          </p:cNvPr>
          <p:cNvSpPr/>
          <p:nvPr/>
        </p:nvSpPr>
        <p:spPr>
          <a:xfrm>
            <a:off x="-17505" y="0"/>
            <a:ext cx="12192000" cy="6858000"/>
          </a:xfrm>
          <a:prstGeom prst="rect">
            <a:avLst/>
          </a:prstGeom>
          <a:solidFill>
            <a:srgbClr val="222222">
              <a:alpha val="8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8D93CB5-1E7B-417B-9337-CDE80BAAD757}"/>
              </a:ext>
            </a:extLst>
          </p:cNvPr>
          <p:cNvSpPr txBox="1"/>
          <p:nvPr/>
        </p:nvSpPr>
        <p:spPr>
          <a:xfrm>
            <a:off x="4627189" y="2052692"/>
            <a:ext cx="32848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241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Gothic Neo Bold" panose="02000300000000000000" pitchFamily="2" charset="-127"/>
                <a:ea typeface="Apple SD Gothic Neo Bold" panose="02000300000000000000" pitchFamily="2" charset="-127"/>
                <a:cs typeface="+mn-cs"/>
              </a:rPr>
              <a:t>원격진료</a:t>
            </a:r>
            <a:r>
              <a:rPr kumimoji="0" lang="ko-KR" altLang="en-US" sz="2800" b="0" i="0" u="none" strike="noStrike" kern="1200" cap="none" spc="241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산돌고딕 Neo Thin" panose="02000300000000000000" pitchFamily="2" charset="-127"/>
                <a:ea typeface="Apple SD 산돌고딕 Neo Thin" panose="02000300000000000000" pitchFamily="2" charset="-127"/>
                <a:cs typeface="+mn-cs"/>
              </a:rPr>
              <a:t>의</a:t>
            </a:r>
            <a:endParaRPr kumimoji="0" lang="ko-KR" altLang="en-US" sz="2800" b="0" i="0" u="none" strike="noStrike" kern="1200" cap="none" spc="241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ple SD 산돌고딕 Neo Thin" panose="02000300000000000000" pitchFamily="2" charset="-127"/>
              <a:ea typeface="Apple SD 산돌고딕 Neo Thin" panose="02000300000000000000" pitchFamily="2" charset="-127"/>
              <a:cs typeface="+mn-cs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C4C19C-0776-4111-983D-5CDB2FE2FF03}"/>
              </a:ext>
            </a:extLst>
          </p:cNvPr>
          <p:cNvSpPr txBox="1"/>
          <p:nvPr/>
        </p:nvSpPr>
        <p:spPr>
          <a:xfrm>
            <a:off x="4617645" y="2796573"/>
            <a:ext cx="346601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400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산돌고딕 Neo Thin" panose="02000300000000000000" pitchFamily="2" charset="-127"/>
                <a:ea typeface="Apple SD 산돌고딕 Neo Thin" panose="02000300000000000000" pitchFamily="2" charset="-127"/>
                <a:cs typeface="+mn-cs"/>
              </a:rPr>
              <a:t>절차들을</a:t>
            </a:r>
            <a:endParaRPr kumimoji="0" lang="ko-KR" altLang="en-US" sz="2800" b="0" i="0" u="none" strike="noStrike" kern="1200" cap="none" spc="400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ple SD 산돌고딕 Neo Thin" panose="02000300000000000000" pitchFamily="2" charset="-127"/>
              <a:ea typeface="Apple SD 산돌고딕 Neo Thin" panose="02000300000000000000" pitchFamily="2" charset="-127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1B0F739-C065-44BA-80E1-48CF64097BF4}"/>
              </a:ext>
            </a:extLst>
          </p:cNvPr>
          <p:cNvSpPr txBox="1"/>
          <p:nvPr/>
        </p:nvSpPr>
        <p:spPr>
          <a:xfrm>
            <a:off x="4575401" y="3544961"/>
            <a:ext cx="30412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3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산돌고딕 Neo Thin" panose="02000300000000000000" pitchFamily="2" charset="-127"/>
                <a:ea typeface="Apple SD 산돌고딕 Neo Thin" panose="02000300000000000000" pitchFamily="2" charset="-127"/>
                <a:cs typeface="+mn-cs"/>
              </a:rPr>
              <a:t>보                      다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5C95A4D-7F4B-473E-8286-04848DE913BC}"/>
              </a:ext>
            </a:extLst>
          </p:cNvPr>
          <p:cNvSpPr txBox="1"/>
          <p:nvPr/>
        </p:nvSpPr>
        <p:spPr>
          <a:xfrm>
            <a:off x="4598384" y="4230233"/>
            <a:ext cx="32848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241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Gothic Neo Bold" panose="02000300000000000000" pitchFamily="2" charset="-127"/>
                <a:ea typeface="Apple SD Gothic Neo Bold" panose="02000300000000000000" pitchFamily="2" charset="-127"/>
                <a:cs typeface="+mn-cs"/>
              </a:rPr>
              <a:t>통합적</a:t>
            </a:r>
            <a:r>
              <a:rPr kumimoji="0" lang="ko-KR" altLang="en-US" sz="2800" b="0" i="0" u="none" strike="noStrike" kern="1200" cap="none" spc="241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ple SD 산돌고딕 Neo Thin" panose="02000300000000000000" pitchFamily="2" charset="-127"/>
                <a:ea typeface="Apple SD 산돌고딕 Neo Thin" panose="02000300000000000000" pitchFamily="2" charset="-127"/>
                <a:cs typeface="+mn-cs"/>
              </a:rPr>
              <a:t>으로</a:t>
            </a:r>
            <a:endParaRPr kumimoji="0" lang="ko-KR" altLang="en-US" sz="2800" b="0" i="0" u="none" strike="noStrike" kern="1200" cap="none" spc="241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ple SD 산돌고딕 Neo Thin" panose="02000300000000000000" pitchFamily="2" charset="-127"/>
              <a:ea typeface="Apple SD 산돌고딕 Neo Thin" panose="02000300000000000000" pitchFamily="2" charset="-127"/>
              <a:cs typeface="+mn-cs"/>
            </a:endParaRPr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D0806FBE-1D96-4A6F-9B9A-877D35A0AB71}"/>
              </a:ext>
            </a:extLst>
          </p:cNvPr>
          <p:cNvCxnSpPr/>
          <p:nvPr/>
        </p:nvCxnSpPr>
        <p:spPr>
          <a:xfrm>
            <a:off x="4575401" y="1921401"/>
            <a:ext cx="30061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64446C71-A504-42FC-B1DA-5D873A3A71B1}"/>
              </a:ext>
            </a:extLst>
          </p:cNvPr>
          <p:cNvCxnSpPr/>
          <p:nvPr/>
        </p:nvCxnSpPr>
        <p:spPr>
          <a:xfrm>
            <a:off x="4575401" y="4816997"/>
            <a:ext cx="300618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1923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 advTm="60642">
        <p159:morph option="byObject"/>
      </p:transition>
    </mc:Choice>
    <mc:Fallback xmlns="">
      <p:transition spd="slow" advTm="6064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4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3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22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73C436B-FC7D-44D5-A084-E72A3F6AD3C5}"/>
              </a:ext>
            </a:extLst>
          </p:cNvPr>
          <p:cNvSpPr txBox="1"/>
          <p:nvPr/>
        </p:nvSpPr>
        <p:spPr>
          <a:xfrm>
            <a:off x="589885" y="487353"/>
            <a:ext cx="130837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67666C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그러나</a:t>
            </a:r>
            <a:r>
              <a:rPr kumimoji="0" lang="en-US" altLang="ko-KR" sz="2800" b="0" i="0" u="none" strike="noStrike" kern="1200" cap="none" spc="0" normalizeH="0" baseline="0" noProof="0">
                <a:ln>
                  <a:noFill/>
                </a:ln>
                <a:solidFill>
                  <a:srgbClr val="67666C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,</a:t>
            </a:r>
            <a:endParaRPr kumimoji="0" lang="ko-KR" altLang="en-US" sz="2800" b="0" i="0" u="none" strike="noStrike" kern="1200" cap="none" spc="0" normalizeH="0" baseline="0" noProof="0">
              <a:ln>
                <a:noFill/>
              </a:ln>
              <a:solidFill>
                <a:srgbClr val="67666C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F1A69A5-7666-4FA0-8AB7-64EF12561B2E}"/>
              </a:ext>
            </a:extLst>
          </p:cNvPr>
          <p:cNvSpPr txBox="1"/>
          <p:nvPr/>
        </p:nvSpPr>
        <p:spPr>
          <a:xfrm>
            <a:off x="589885" y="968162"/>
            <a:ext cx="1819729" cy="16729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>
                <a:solidFill>
                  <a:srgbClr val="FCFCF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애매한</a:t>
            </a:r>
            <a:endParaRPr lang="en-US" altLang="ko-KR" sz="2800">
              <a:solidFill>
                <a:srgbClr val="FCFCFC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800">
                <a:solidFill>
                  <a:srgbClr val="FCFCFC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원격의료</a:t>
            </a:r>
            <a:r>
              <a:rPr kumimoji="0" lang="ko-KR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의</a:t>
            </a:r>
            <a:endParaRPr kumimoji="0" lang="en-US" altLang="ko-KR" sz="2800" b="0" i="0" u="none" strike="noStrike" kern="1200" cap="none" spc="0" normalizeH="0" baseline="0" noProof="0" dirty="0">
              <a:ln>
                <a:noFill/>
              </a:ln>
              <a:solidFill>
                <a:srgbClr val="FCFCFC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0" i="0" u="none" strike="noStrike" kern="1200" cap="none" spc="0" normalizeH="0" baseline="0" noProof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법적 </a:t>
            </a:r>
            <a:r>
              <a: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FCFCFC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문제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94DC96F-70BB-4ED8-BDF3-255E8AB574FF}"/>
              </a:ext>
            </a:extLst>
          </p:cNvPr>
          <p:cNvSpPr/>
          <p:nvPr/>
        </p:nvSpPr>
        <p:spPr>
          <a:xfrm>
            <a:off x="3090934" y="858159"/>
            <a:ext cx="2615125" cy="1782961"/>
          </a:xfrm>
          <a:prstGeom prst="rect">
            <a:avLst/>
          </a:prstGeom>
          <a:solidFill>
            <a:srgbClr val="28292A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FE3C221-B822-4686-8460-07CBB5629AF6}"/>
              </a:ext>
            </a:extLst>
          </p:cNvPr>
          <p:cNvSpPr txBox="1"/>
          <p:nvPr/>
        </p:nvSpPr>
        <p:spPr>
          <a:xfrm>
            <a:off x="3297323" y="1703876"/>
            <a:ext cx="17524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00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</a:t>
            </a:r>
            <a:r>
              <a:rPr lang="en-US" altLang="ko-KR" sz="400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21</a:t>
            </a:r>
            <a:r>
              <a:rPr lang="ko-KR" altLang="en-US" sz="400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조</a:t>
            </a:r>
            <a:endParaRPr kumimoji="0" lang="ko-KR" altLang="en-US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73BDC213-2F7A-474C-BA1F-EE147211A0C7}"/>
              </a:ext>
            </a:extLst>
          </p:cNvPr>
          <p:cNvSpPr/>
          <p:nvPr/>
        </p:nvSpPr>
        <p:spPr>
          <a:xfrm>
            <a:off x="6025151" y="839799"/>
            <a:ext cx="2615125" cy="1782960"/>
          </a:xfrm>
          <a:prstGeom prst="rect">
            <a:avLst/>
          </a:prstGeom>
          <a:solidFill>
            <a:srgbClr val="28292A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B58630-F6E2-42EE-8C0B-6EC4938047A5}"/>
              </a:ext>
            </a:extLst>
          </p:cNvPr>
          <p:cNvSpPr txBox="1"/>
          <p:nvPr/>
        </p:nvSpPr>
        <p:spPr>
          <a:xfrm>
            <a:off x="3297323" y="1041878"/>
            <a:ext cx="1829347" cy="5757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ko-KR" altLang="en-US" sz="1100">
                <a:solidFill>
                  <a:srgbClr val="807F8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환자가 아닌 다른 사람에게 </a:t>
            </a:r>
            <a:endParaRPr lang="en-US" altLang="ko-KR" sz="1100">
              <a:solidFill>
                <a:srgbClr val="807F85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ko-KR" altLang="en-US" sz="1100">
                <a:solidFill>
                  <a:srgbClr val="807F8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환자에 관한 기록을 열람불가</a:t>
            </a:r>
            <a:endParaRPr kumimoji="0" lang="ko-KR" altLang="en-US" sz="1100" b="0" i="0" u="none" strike="noStrike" kern="1200" cap="none" spc="0" normalizeH="0" baseline="0" noProof="0">
              <a:ln>
                <a:noFill/>
              </a:ln>
              <a:solidFill>
                <a:srgbClr val="807F85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7E518E0-6E98-4557-BD5A-B1C8A0195B02}"/>
              </a:ext>
            </a:extLst>
          </p:cNvPr>
          <p:cNvSpPr txBox="1"/>
          <p:nvPr/>
        </p:nvSpPr>
        <p:spPr>
          <a:xfrm>
            <a:off x="6298346" y="1703876"/>
            <a:ext cx="17524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제</a:t>
            </a:r>
            <a:r>
              <a:rPr kumimoji="0" lang="en-US" altLang="ko-KR" sz="4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29</a:t>
            </a:r>
            <a:r>
              <a:rPr kumimoji="0" lang="ko-KR" altLang="en-US" sz="4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조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DDC28B1-1102-4DF0-B429-6A5BC56A5484}"/>
              </a:ext>
            </a:extLst>
          </p:cNvPr>
          <p:cNvSpPr txBox="1"/>
          <p:nvPr/>
        </p:nvSpPr>
        <p:spPr>
          <a:xfrm>
            <a:off x="6298346" y="983970"/>
            <a:ext cx="2169184" cy="5757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ko-KR" altLang="en-US" sz="1100">
                <a:solidFill>
                  <a:srgbClr val="807F8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데이터 및 화상을 전송 수신할 수 </a:t>
            </a:r>
            <a:endParaRPr lang="en-US" altLang="ko-KR" sz="1100">
              <a:solidFill>
                <a:srgbClr val="807F85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ko-KR" altLang="en-US" sz="1100">
                <a:solidFill>
                  <a:srgbClr val="807F8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있는 단말기</a:t>
            </a:r>
            <a:r>
              <a:rPr lang="en-US" altLang="ko-KR" sz="1100">
                <a:solidFill>
                  <a:srgbClr val="807F8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ko-KR" altLang="en-US" sz="1100">
                <a:solidFill>
                  <a:srgbClr val="807F8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서버</a:t>
            </a:r>
            <a:r>
              <a:rPr lang="en-US" altLang="ko-KR" sz="1100">
                <a:solidFill>
                  <a:srgbClr val="807F8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</a:t>
            </a:r>
            <a:r>
              <a:rPr lang="ko-KR" altLang="en-US" sz="1100">
                <a:solidFill>
                  <a:srgbClr val="807F8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정보통신망  장비</a:t>
            </a:r>
            <a:endParaRPr kumimoji="0" lang="ko-KR" altLang="en-US" sz="1100" b="0" i="0" u="none" strike="noStrike" kern="1200" cap="none" spc="0" normalizeH="0" baseline="0" noProof="0">
              <a:ln>
                <a:noFill/>
              </a:ln>
              <a:solidFill>
                <a:srgbClr val="807F85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D4B6B2B-9F21-4791-836E-7D76712CCDF3}"/>
              </a:ext>
            </a:extLst>
          </p:cNvPr>
          <p:cNvSpPr/>
          <p:nvPr/>
        </p:nvSpPr>
        <p:spPr>
          <a:xfrm>
            <a:off x="3090934" y="3429000"/>
            <a:ext cx="2615125" cy="1782961"/>
          </a:xfrm>
          <a:prstGeom prst="rect">
            <a:avLst/>
          </a:prstGeom>
          <a:solidFill>
            <a:srgbClr val="28292A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2349BE9-EA5D-47DF-A586-0600A59D7462}"/>
              </a:ext>
            </a:extLst>
          </p:cNvPr>
          <p:cNvSpPr txBox="1"/>
          <p:nvPr/>
        </p:nvSpPr>
        <p:spPr>
          <a:xfrm>
            <a:off x="3297323" y="4274717"/>
            <a:ext cx="17524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제</a:t>
            </a:r>
            <a:r>
              <a:rPr kumimoji="0" lang="en-US" altLang="ko-KR" sz="4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17</a:t>
            </a:r>
            <a:r>
              <a:rPr kumimoji="0" lang="ko-KR" altLang="en-US" sz="4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조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0212839-85B8-4B5A-A22C-0082F29619B7}"/>
              </a:ext>
            </a:extLst>
          </p:cNvPr>
          <p:cNvSpPr txBox="1"/>
          <p:nvPr/>
        </p:nvSpPr>
        <p:spPr>
          <a:xfrm>
            <a:off x="3297323" y="3612719"/>
            <a:ext cx="2377574" cy="5757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ko-KR" altLang="en-US" sz="1100">
                <a:solidFill>
                  <a:srgbClr val="807F8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직접 진찰을 받은 환자가 아니면 </a:t>
            </a:r>
            <a:endParaRPr lang="en-US" altLang="ko-KR" sz="1100">
              <a:solidFill>
                <a:srgbClr val="807F85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ko-KR" altLang="en-US" sz="1100">
                <a:solidFill>
                  <a:srgbClr val="807F8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의사가 작성한 처방전을 수령하지 못함</a:t>
            </a:r>
            <a:endParaRPr kumimoji="0" lang="en-US" altLang="ko-KR" sz="1100" b="0" i="0" u="none" strike="noStrike" kern="1200" cap="none" spc="0" normalizeH="0" baseline="0" noProof="0">
              <a:ln>
                <a:noFill/>
              </a:ln>
              <a:solidFill>
                <a:srgbClr val="807F85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BC0BD86F-1D6D-4E95-A0DB-0BFD6EA25DF8}"/>
              </a:ext>
            </a:extLst>
          </p:cNvPr>
          <p:cNvSpPr/>
          <p:nvPr/>
        </p:nvSpPr>
        <p:spPr>
          <a:xfrm>
            <a:off x="6025151" y="3429000"/>
            <a:ext cx="2615125" cy="1782961"/>
          </a:xfrm>
          <a:prstGeom prst="rect">
            <a:avLst/>
          </a:prstGeom>
          <a:solidFill>
            <a:srgbClr val="28292A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A21FC5B-91EB-47EC-8D5A-F674C33666D4}"/>
              </a:ext>
            </a:extLst>
          </p:cNvPr>
          <p:cNvSpPr txBox="1"/>
          <p:nvPr/>
        </p:nvSpPr>
        <p:spPr>
          <a:xfrm>
            <a:off x="6231540" y="4274717"/>
            <a:ext cx="17524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00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제</a:t>
            </a:r>
            <a:r>
              <a:rPr lang="en-US" altLang="ko-KR" sz="400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18</a:t>
            </a:r>
            <a:r>
              <a:rPr lang="ko-KR" altLang="en-US" sz="400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조</a:t>
            </a:r>
            <a:endParaRPr kumimoji="0" lang="ko-KR" altLang="en-US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3C56E5C-65DE-40FC-8AB1-DEF2185AB6B3}"/>
              </a:ext>
            </a:extLst>
          </p:cNvPr>
          <p:cNvSpPr txBox="1"/>
          <p:nvPr/>
        </p:nvSpPr>
        <p:spPr>
          <a:xfrm>
            <a:off x="6231540" y="3612719"/>
            <a:ext cx="2182008" cy="5757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>
              <a:lnSpc>
                <a:spcPct val="150000"/>
              </a:lnSpc>
            </a:pPr>
            <a:r>
              <a:rPr lang="ko-KR" altLang="en-US" sz="1100">
                <a:solidFill>
                  <a:srgbClr val="807F8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의사는 정하는 바에 따라</a:t>
            </a:r>
            <a:r>
              <a:rPr lang="en-US" altLang="ko-KR" sz="1100">
                <a:solidFill>
                  <a:srgbClr val="807F8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r>
              <a:rPr lang="ko-KR" altLang="en-US" sz="1100">
                <a:solidFill>
                  <a:srgbClr val="807F8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처방전을 </a:t>
            </a:r>
            <a:endParaRPr lang="en-US" altLang="ko-KR" sz="1100">
              <a:solidFill>
                <a:srgbClr val="807F85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lvl="0">
              <a:lnSpc>
                <a:spcPct val="150000"/>
              </a:lnSpc>
            </a:pPr>
            <a:r>
              <a:rPr lang="ko-KR" altLang="en-US" sz="1100">
                <a:solidFill>
                  <a:srgbClr val="807F8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작성하여 환자에게 내주거나 발송</a:t>
            </a:r>
            <a:endParaRPr kumimoji="0" lang="ko-KR" altLang="en-US" sz="1100" b="0" i="0" u="none" strike="noStrike" kern="1200" cap="none" spc="0" normalizeH="0" baseline="0" noProof="0">
              <a:ln>
                <a:noFill/>
              </a:ln>
              <a:solidFill>
                <a:srgbClr val="807F85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CC272D77-8A22-4C7C-ABE6-A5D68FE23DD3}"/>
              </a:ext>
            </a:extLst>
          </p:cNvPr>
          <p:cNvSpPr/>
          <p:nvPr/>
        </p:nvSpPr>
        <p:spPr>
          <a:xfrm>
            <a:off x="8959368" y="3429000"/>
            <a:ext cx="2615125" cy="1782961"/>
          </a:xfrm>
          <a:prstGeom prst="rect">
            <a:avLst/>
          </a:prstGeom>
          <a:solidFill>
            <a:srgbClr val="28292A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559F474-B809-4952-8F5E-05F52B3E6DA0}"/>
              </a:ext>
            </a:extLst>
          </p:cNvPr>
          <p:cNvSpPr txBox="1"/>
          <p:nvPr/>
        </p:nvSpPr>
        <p:spPr>
          <a:xfrm>
            <a:off x="9165757" y="4274717"/>
            <a:ext cx="23679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데이터</a:t>
            </a:r>
            <a:r>
              <a:rPr kumimoji="0" lang="en-US" altLang="ko-KR" sz="4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3</a:t>
            </a:r>
            <a:r>
              <a:rPr lang="ko-KR" altLang="en-US" sz="400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법</a:t>
            </a:r>
            <a:endParaRPr kumimoji="0" lang="ko-KR" altLang="en-US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C8C7C4C5-63A1-47FB-8415-74A41DC06788}"/>
              </a:ext>
            </a:extLst>
          </p:cNvPr>
          <p:cNvSpPr txBox="1"/>
          <p:nvPr/>
        </p:nvSpPr>
        <p:spPr>
          <a:xfrm>
            <a:off x="9165757" y="3612719"/>
            <a:ext cx="1495922" cy="5757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1200" cap="none" spc="0" normalizeH="0" baseline="0" noProof="0">
                <a:ln>
                  <a:noFill/>
                </a:ln>
                <a:solidFill>
                  <a:srgbClr val="807F8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원격 의료 규제 완화를</a:t>
            </a:r>
            <a:endParaRPr kumimoji="0" lang="en-US" altLang="ko-KR" sz="1100" b="0" i="0" u="none" strike="noStrike" kern="1200" cap="none" spc="0" normalizeH="0" baseline="0" noProof="0">
              <a:ln>
                <a:noFill/>
              </a:ln>
              <a:solidFill>
                <a:srgbClr val="807F85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100">
                <a:solidFill>
                  <a:srgbClr val="807F8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개정하는 법 추진중</a:t>
            </a:r>
            <a:endParaRPr kumimoji="0" lang="ko-KR" altLang="en-US" sz="1100" b="0" i="0" u="none" strike="noStrike" kern="1200" cap="none" spc="0" normalizeH="0" baseline="0" noProof="0">
              <a:ln>
                <a:noFill/>
              </a:ln>
              <a:solidFill>
                <a:srgbClr val="807F85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40C20030-478F-4AF1-B3E7-C8DEDA6738CB}"/>
              </a:ext>
            </a:extLst>
          </p:cNvPr>
          <p:cNvSpPr/>
          <p:nvPr/>
        </p:nvSpPr>
        <p:spPr>
          <a:xfrm>
            <a:off x="8959368" y="839798"/>
            <a:ext cx="2615125" cy="1782961"/>
          </a:xfrm>
          <a:prstGeom prst="rect">
            <a:avLst/>
          </a:prstGeom>
          <a:solidFill>
            <a:srgbClr val="28292A"/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B2F5971-69B9-47D5-811F-7F144D6810BD}"/>
              </a:ext>
            </a:extLst>
          </p:cNvPr>
          <p:cNvSpPr txBox="1"/>
          <p:nvPr/>
        </p:nvSpPr>
        <p:spPr>
          <a:xfrm>
            <a:off x="9165757" y="1685515"/>
            <a:ext cx="17524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제</a:t>
            </a:r>
            <a:r>
              <a:rPr kumimoji="0" lang="en-US" altLang="ko-KR" sz="4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34</a:t>
            </a:r>
            <a:r>
              <a:rPr lang="ko-KR" altLang="en-US" sz="400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조</a:t>
            </a:r>
            <a:endParaRPr kumimoji="0" lang="ko-KR" altLang="en-US" sz="4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26B8B5CC-6C40-4C08-9719-134B64507FA3}"/>
              </a:ext>
            </a:extLst>
          </p:cNvPr>
          <p:cNvSpPr txBox="1"/>
          <p:nvPr/>
        </p:nvSpPr>
        <p:spPr>
          <a:xfrm>
            <a:off x="9165757" y="995807"/>
            <a:ext cx="1701107" cy="5757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100" b="0" i="0" u="none" strike="noStrike" kern="1200" cap="none" spc="0" normalizeH="0" baseline="0" noProof="0">
                <a:ln>
                  <a:noFill/>
                </a:ln>
                <a:solidFill>
                  <a:srgbClr val="807F85"/>
                </a:solidFill>
                <a:effectLst/>
                <a:uLnTx/>
                <a:uFillTx/>
                <a:latin typeface="나눔스퀘어 Bold" panose="020B0600000101010101" pitchFamily="50" charset="-127"/>
                <a:ea typeface="나눔스퀘어 Bold" panose="020B0600000101010101" pitchFamily="50" charset="-127"/>
                <a:cs typeface="+mn-cs"/>
              </a:rPr>
              <a:t>의사 과실에 관련된 법조항</a:t>
            </a:r>
            <a:endParaRPr kumimoji="0" lang="en-US" altLang="ko-KR" sz="1100" b="0" i="0" u="none" strike="noStrike" kern="1200" cap="none" spc="0" normalizeH="0" baseline="0" noProof="0">
              <a:ln>
                <a:noFill/>
              </a:ln>
              <a:solidFill>
                <a:srgbClr val="807F85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100">
                <a:solidFill>
                  <a:srgbClr val="807F85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및 원격의료 시설 관련</a:t>
            </a:r>
            <a:endParaRPr kumimoji="0" lang="ko-KR" altLang="en-US" sz="1100" b="0" i="0" u="none" strike="noStrike" kern="1200" cap="none" spc="0" normalizeH="0" baseline="0" noProof="0">
              <a:ln>
                <a:noFill/>
              </a:ln>
              <a:solidFill>
                <a:srgbClr val="807F85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9003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1108</TotalTime>
  <Words>433</Words>
  <Application>Microsoft Office PowerPoint</Application>
  <PresentationFormat>와이드스크린</PresentationFormat>
  <Paragraphs>129</Paragraphs>
  <Slides>20</Slides>
  <Notes>3</Notes>
  <HiddenSlides>0</HiddenSlides>
  <MMClips>2</MMClips>
  <ScaleCrop>false</ScaleCrop>
  <HeadingPairs>
    <vt:vector size="6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20</vt:i4>
      </vt:variant>
    </vt:vector>
  </HeadingPairs>
  <TitlesOfParts>
    <vt:vector size="36" baseType="lpstr">
      <vt:lpstr>Futura Bk BT</vt:lpstr>
      <vt:lpstr>Futura Hv BT</vt:lpstr>
      <vt:lpstr>맑은 고딕</vt:lpstr>
      <vt:lpstr>Futura Lt BT</vt:lpstr>
      <vt:lpstr>Futura Md BT</vt:lpstr>
      <vt:lpstr>Apple SD 산돌고딕 Neo Regular</vt:lpstr>
      <vt:lpstr>나눔스퀘어 Bold</vt:lpstr>
      <vt:lpstr>Apple SD Gothic Neo Bold</vt:lpstr>
      <vt:lpstr>Arial</vt:lpstr>
      <vt:lpstr>나눔스퀘어라운드 Regular</vt:lpstr>
      <vt:lpstr>Apple SD 산돌고딕 Neo Light</vt:lpstr>
      <vt:lpstr>나눔스퀘어 ExtraBold</vt:lpstr>
      <vt:lpstr>나눔스퀘어</vt:lpstr>
      <vt:lpstr>Apple SD 산돌고딕 Neo Thin</vt:lpstr>
      <vt:lpstr>Office 테마</vt:lpstr>
      <vt:lpstr>1_Office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Kim Minsu</dc:creator>
  <cp:lastModifiedBy>서혜교</cp:lastModifiedBy>
  <cp:revision>89</cp:revision>
  <dcterms:created xsi:type="dcterms:W3CDTF">2020-10-23T15:35:54Z</dcterms:created>
  <dcterms:modified xsi:type="dcterms:W3CDTF">2020-12-17T14:57:00Z</dcterms:modified>
</cp:coreProperties>
</file>